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2" r:id="rId3"/>
    <p:sldId id="279" r:id="rId4"/>
    <p:sldId id="280" r:id="rId5"/>
    <p:sldId id="282" r:id="rId6"/>
    <p:sldId id="281" r:id="rId7"/>
    <p:sldId id="283" r:id="rId8"/>
    <p:sldId id="284" r:id="rId9"/>
    <p:sldId id="329" r:id="rId10"/>
    <p:sldId id="261" r:id="rId11"/>
    <p:sldId id="263" r:id="rId12"/>
    <p:sldId id="265" r:id="rId13"/>
    <p:sldId id="311" r:id="rId14"/>
    <p:sldId id="312" r:id="rId15"/>
    <p:sldId id="313" r:id="rId16"/>
    <p:sldId id="314" r:id="rId17"/>
    <p:sldId id="315" r:id="rId18"/>
    <p:sldId id="316" r:id="rId19"/>
    <p:sldId id="318" r:id="rId20"/>
    <p:sldId id="325" r:id="rId21"/>
    <p:sldId id="323" r:id="rId22"/>
    <p:sldId id="324" r:id="rId23"/>
    <p:sldId id="320" r:id="rId24"/>
    <p:sldId id="321" r:id="rId25"/>
    <p:sldId id="322" r:id="rId26"/>
    <p:sldId id="319" r:id="rId27"/>
    <p:sldId id="328" r:id="rId28"/>
    <p:sldId id="278" r:id="rId29"/>
    <p:sldId id="285" r:id="rId30"/>
    <p:sldId id="286" r:id="rId31"/>
    <p:sldId id="287" r:id="rId32"/>
    <p:sldId id="289" r:id="rId33"/>
    <p:sldId id="290" r:id="rId34"/>
    <p:sldId id="291" r:id="rId35"/>
    <p:sldId id="292" r:id="rId36"/>
    <p:sldId id="299" r:id="rId37"/>
    <p:sldId id="293" r:id="rId38"/>
    <p:sldId id="294" r:id="rId39"/>
    <p:sldId id="295" r:id="rId40"/>
    <p:sldId id="296" r:id="rId41"/>
    <p:sldId id="297" r:id="rId42"/>
    <p:sldId id="327" r:id="rId43"/>
    <p:sldId id="310" r:id="rId44"/>
    <p:sldId id="300" r:id="rId45"/>
    <p:sldId id="301" r:id="rId46"/>
    <p:sldId id="303" r:id="rId47"/>
    <p:sldId id="304" r:id="rId48"/>
    <p:sldId id="305" r:id="rId49"/>
    <p:sldId id="306" r:id="rId50"/>
    <p:sldId id="307" r:id="rId51"/>
    <p:sldId id="308" r:id="rId52"/>
    <p:sldId id="298" r:id="rId53"/>
    <p:sldId id="309"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89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9" d="100"/>
          <a:sy n="119" d="100"/>
        </p:scale>
        <p:origin x="216"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fr-FR"/>
              <a:t>Modifiez le style du titre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fr-FR"/>
              <a:t>Modifiez le style du titre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fr-FR"/>
              <a:t>Modifiez le style du titre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fr-FR"/>
              <a:t>Modifiez le style du titre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fr-FR"/>
              <a:t>Cliquez pour modifier les styles du texte du masque</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fr-FR"/>
              <a:t>Cliquez pour modifier les styles du texte du masque</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fr-FR"/>
              <a:t>Modifiez le style du titre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fr-FR"/>
              <a:t>Modifiez le style du titre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2/9/2022</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2/9/2022</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1030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D3E83A4-5366-42B8-9E9E-2378A9446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06FA664-001A-4DAF-9837-CCBCD5DAE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w="22225">
            <a:solidFill>
              <a:srgbClr val="B76B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descr="Une image contenant intérieur, personne, bébé&#10;&#10;Description générée automatiquement">
            <a:extLst>
              <a:ext uri="{FF2B5EF4-FFF2-40B4-BE49-F238E27FC236}">
                <a16:creationId xmlns:a16="http://schemas.microsoft.com/office/drawing/2014/main" id="{3F6C93FB-F937-4B3A-A303-4F8A9522EC8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3467" y="643467"/>
            <a:ext cx="10905066" cy="5571066"/>
          </a:xfrm>
          <a:prstGeom prst="rect">
            <a:avLst/>
          </a:prstGeom>
        </p:spPr>
      </p:pic>
    </p:spTree>
    <p:extLst>
      <p:ext uri="{BB962C8B-B14F-4D97-AF65-F5344CB8AC3E}">
        <p14:creationId xmlns:p14="http://schemas.microsoft.com/office/powerpoint/2010/main" val="32459457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D3E83A4-5366-42B8-9E9E-2378A9446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06FA664-001A-4DAF-9837-CCBCD5DAE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w="22225">
            <a:solidFill>
              <a:srgbClr val="FBFE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descr="Une image contenant fenêtre, bâtiment&#10;&#10;Description générée automatiquement">
            <a:extLst>
              <a:ext uri="{FF2B5EF4-FFF2-40B4-BE49-F238E27FC236}">
                <a16:creationId xmlns:a16="http://schemas.microsoft.com/office/drawing/2014/main" id="{829E8D6B-F263-49AF-ABB1-093E5A8D402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3467" y="643467"/>
            <a:ext cx="10905066" cy="5571066"/>
          </a:xfrm>
          <a:prstGeom prst="rect">
            <a:avLst/>
          </a:prstGeom>
        </p:spPr>
      </p:pic>
    </p:spTree>
    <p:extLst>
      <p:ext uri="{BB962C8B-B14F-4D97-AF65-F5344CB8AC3E}">
        <p14:creationId xmlns:p14="http://schemas.microsoft.com/office/powerpoint/2010/main" val="3060570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28000"/>
                <a:satMod val="94000"/>
                <a:lumMod val="20000"/>
              </a:schemeClr>
              <a:schemeClr val="bg2">
                <a:tint val="94000"/>
                <a:shade val="84000"/>
                <a:satMod val="148000"/>
                <a:lumMod val="114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3" name="Image 2" descr="Une image contenant texte, vieux, peinture, tissu&#10;&#10;Description générée automatiquement">
            <a:extLst>
              <a:ext uri="{FF2B5EF4-FFF2-40B4-BE49-F238E27FC236}">
                <a16:creationId xmlns:a16="http://schemas.microsoft.com/office/drawing/2014/main" id="{CC6DECB1-2B86-4362-BC55-E48D64EA420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9263620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28000"/>
                <a:satMod val="94000"/>
                <a:lumMod val="20000"/>
              </a:schemeClr>
              <a:schemeClr val="bg2">
                <a:tint val="94000"/>
                <a:shade val="84000"/>
                <a:satMod val="148000"/>
                <a:lumMod val="114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4" name="Image 3" descr="Une image contenant texte, personne, intérieur, foule&#10;&#10;Description générée automatiquement">
            <a:extLst>
              <a:ext uri="{FF2B5EF4-FFF2-40B4-BE49-F238E27FC236}">
                <a16:creationId xmlns:a16="http://schemas.microsoft.com/office/drawing/2014/main" id="{B21B2ECE-69C9-4B0C-A69C-80D331B52FA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477965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28000"/>
                <a:satMod val="94000"/>
                <a:lumMod val="20000"/>
              </a:schemeClr>
              <a:schemeClr val="bg2">
                <a:tint val="94000"/>
                <a:shade val="84000"/>
                <a:satMod val="148000"/>
                <a:lumMod val="114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3" name="Image 2" descr="Une image contenant texte, personne, intérieur&#10;&#10;Description générée automatiquement">
            <a:extLst>
              <a:ext uri="{FF2B5EF4-FFF2-40B4-BE49-F238E27FC236}">
                <a16:creationId xmlns:a16="http://schemas.microsoft.com/office/drawing/2014/main" id="{1DEE632D-DC81-47BE-878D-B52E805FEFC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013344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28000"/>
                <a:satMod val="94000"/>
                <a:lumMod val="20000"/>
              </a:schemeClr>
              <a:schemeClr val="bg2">
                <a:tint val="94000"/>
                <a:shade val="84000"/>
                <a:satMod val="148000"/>
                <a:lumMod val="114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4" name="Image 3" descr="Une image contenant texte&#10;&#10;Description générée automatiquement">
            <a:extLst>
              <a:ext uri="{FF2B5EF4-FFF2-40B4-BE49-F238E27FC236}">
                <a16:creationId xmlns:a16="http://schemas.microsoft.com/office/drawing/2014/main" id="{BAA98F18-0CD7-4A6F-B05E-919593E6E1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5232448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28000"/>
                <a:satMod val="94000"/>
                <a:lumMod val="20000"/>
              </a:schemeClr>
              <a:schemeClr val="bg2">
                <a:tint val="94000"/>
                <a:shade val="84000"/>
                <a:satMod val="148000"/>
                <a:lumMod val="114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3" name="Image 2" descr="Une image contenant vêtements&#10;&#10;Description générée automatiquement">
            <a:extLst>
              <a:ext uri="{FF2B5EF4-FFF2-40B4-BE49-F238E27FC236}">
                <a16:creationId xmlns:a16="http://schemas.microsoft.com/office/drawing/2014/main" id="{97470064-B8A8-4937-AA63-535694B3866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2145266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28000"/>
                <a:satMod val="94000"/>
                <a:lumMod val="20000"/>
              </a:schemeClr>
              <a:schemeClr val="bg2">
                <a:tint val="94000"/>
                <a:shade val="84000"/>
                <a:satMod val="148000"/>
                <a:lumMod val="114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6" name="Image 5" descr="Une image contenant texte, personne, vieux&#10;&#10;Description générée automatiquement">
            <a:extLst>
              <a:ext uri="{FF2B5EF4-FFF2-40B4-BE49-F238E27FC236}">
                <a16:creationId xmlns:a16="http://schemas.microsoft.com/office/drawing/2014/main" id="{36B34934-972F-4DA4-8893-B827548C9D6B}"/>
              </a:ext>
            </a:extLst>
          </p:cNvPr>
          <p:cNvPicPr>
            <a:picLocks noChangeAspect="1"/>
          </p:cNvPicPr>
          <p:nvPr/>
        </p:nvPicPr>
        <p:blipFill>
          <a:blip r:embed="rId3"/>
          <a:stretch>
            <a:fillRect/>
          </a:stretch>
        </p:blipFill>
        <p:spPr>
          <a:xfrm>
            <a:off x="0" y="4771"/>
            <a:ext cx="12192000" cy="8121861"/>
          </a:xfrm>
          <a:prstGeom prst="rect">
            <a:avLst/>
          </a:prstGeom>
        </p:spPr>
      </p:pic>
    </p:spTree>
    <p:extLst>
      <p:ext uri="{BB962C8B-B14F-4D97-AF65-F5344CB8AC3E}">
        <p14:creationId xmlns:p14="http://schemas.microsoft.com/office/powerpoint/2010/main" val="5549895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28000"/>
                <a:satMod val="94000"/>
                <a:lumMod val="20000"/>
              </a:schemeClr>
              <a:schemeClr val="bg2">
                <a:tint val="94000"/>
                <a:shade val="84000"/>
                <a:satMod val="148000"/>
                <a:lumMod val="114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3" name="Image 2" descr="Une image contenant vêtements&#10;&#10;Description générée automatiquement">
            <a:extLst>
              <a:ext uri="{FF2B5EF4-FFF2-40B4-BE49-F238E27FC236}">
                <a16:creationId xmlns:a16="http://schemas.microsoft.com/office/drawing/2014/main" id="{B2155BB7-0D49-487D-A18E-0D28F9204F8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4246509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28000"/>
                <a:satMod val="94000"/>
                <a:lumMod val="20000"/>
              </a:schemeClr>
              <a:schemeClr val="bg2">
                <a:tint val="94000"/>
                <a:shade val="84000"/>
                <a:satMod val="148000"/>
                <a:lumMod val="114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4" name="Image 3" descr="Une image contenant texte&#10;&#10;Description générée automatiquement">
            <a:extLst>
              <a:ext uri="{FF2B5EF4-FFF2-40B4-BE49-F238E27FC236}">
                <a16:creationId xmlns:a16="http://schemas.microsoft.com/office/drawing/2014/main" id="{BAA98F18-0CD7-4A6F-B05E-919593E6E1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4252453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BD78D6-B13B-4F2B-8F57-4CAF871EF46B}"/>
              </a:ext>
            </a:extLst>
          </p:cNvPr>
          <p:cNvSpPr>
            <a:spLocks noGrp="1"/>
          </p:cNvSpPr>
          <p:nvPr>
            <p:ph type="ctrTitle"/>
          </p:nvPr>
        </p:nvSpPr>
        <p:spPr>
          <a:xfrm>
            <a:off x="344906" y="553453"/>
            <a:ext cx="11558336" cy="5710990"/>
          </a:xfrm>
        </p:spPr>
        <p:txBody>
          <a:bodyPr>
            <a:normAutofit/>
          </a:bodyPr>
          <a:lstStyle/>
          <a:p>
            <a:pPr>
              <a:lnSpc>
                <a:spcPct val="107000"/>
              </a:lnSpc>
              <a:spcAft>
                <a:spcPts val="800"/>
              </a:spcAft>
            </a:pPr>
            <a:r>
              <a:rPr lang="fr-FR" sz="6600" b="1"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Venez, divin Messie,</a:t>
            </a:r>
            <a:br>
              <a:rPr lang="fr-FR" sz="6600" b="1"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br>
            <a:r>
              <a:rPr lang="fr-FR" sz="6600" b="1"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Nous rendre espoir</a:t>
            </a:r>
            <a:br>
              <a:rPr lang="fr-FR" sz="6600" b="1"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br>
            <a:r>
              <a:rPr lang="fr-FR" sz="6600" b="1"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et nous sauver !</a:t>
            </a:r>
            <a:br>
              <a:rPr lang="fr-FR" sz="6600" b="1"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br>
            <a:r>
              <a:rPr lang="fr-FR" sz="6600" b="1"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Vous êtes notre vie !</a:t>
            </a:r>
            <a:br>
              <a:rPr lang="fr-FR" sz="6600" b="1"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br>
            <a:r>
              <a:rPr lang="fr-FR" sz="6600" b="1"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Venez, venez, venez !</a:t>
            </a:r>
            <a:endParaRPr lang="fr-FR" sz="6600" dirty="0">
              <a:solidFill>
                <a:srgbClr val="FFFF00"/>
              </a:solidFill>
              <a:latin typeface="Architects Daughter" panose="02000505000000020004" pitchFamily="2" charset="0"/>
            </a:endParaRPr>
          </a:p>
        </p:txBody>
      </p:sp>
    </p:spTree>
    <p:extLst>
      <p:ext uri="{BB962C8B-B14F-4D97-AF65-F5344CB8AC3E}">
        <p14:creationId xmlns:p14="http://schemas.microsoft.com/office/powerpoint/2010/main" val="255147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personne, posant&#10;&#10;Description générée automatiquement">
            <a:extLst>
              <a:ext uri="{FF2B5EF4-FFF2-40B4-BE49-F238E27FC236}">
                <a16:creationId xmlns:a16="http://schemas.microsoft.com/office/drawing/2014/main" id="{27372D71-D06E-45FE-953F-BBB0338DF87B}"/>
              </a:ext>
            </a:extLst>
          </p:cNvPr>
          <p:cNvPicPr>
            <a:picLocks noChangeAspect="1"/>
          </p:cNvPicPr>
          <p:nvPr/>
        </p:nvPicPr>
        <p:blipFill>
          <a:blip r:embed="rId2"/>
          <a:stretch>
            <a:fillRect/>
          </a:stretch>
        </p:blipFill>
        <p:spPr>
          <a:xfrm>
            <a:off x="4002505" y="475044"/>
            <a:ext cx="4186989" cy="5907912"/>
          </a:xfrm>
          <a:prstGeom prst="rect">
            <a:avLst/>
          </a:prstGeom>
        </p:spPr>
      </p:pic>
    </p:spTree>
    <p:extLst>
      <p:ext uri="{BB962C8B-B14F-4D97-AF65-F5344CB8AC3E}">
        <p14:creationId xmlns:p14="http://schemas.microsoft.com/office/powerpoint/2010/main" val="1953551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esus-de-nazareth-zeffirelli-1977-visitation">
            <a:hlinkClick r:id="" action="ppaction://media"/>
            <a:extLst>
              <a:ext uri="{FF2B5EF4-FFF2-40B4-BE49-F238E27FC236}">
                <a16:creationId xmlns:a16="http://schemas.microsoft.com/office/drawing/2014/main" id="{7AEC588E-7BF4-439E-97BE-B26847DCFE0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97656" y="296778"/>
            <a:ext cx="9996688" cy="5618747"/>
          </a:xfrm>
          <a:prstGeom prst="roundRect">
            <a:avLst/>
          </a:prstGeom>
        </p:spPr>
      </p:pic>
      <p:sp>
        <p:nvSpPr>
          <p:cNvPr id="5" name="ZoneTexte 4">
            <a:extLst>
              <a:ext uri="{FF2B5EF4-FFF2-40B4-BE49-F238E27FC236}">
                <a16:creationId xmlns:a16="http://schemas.microsoft.com/office/drawing/2014/main" id="{96374071-F80A-42AB-B66D-EEA1E2B90F6D}"/>
              </a:ext>
            </a:extLst>
          </p:cNvPr>
          <p:cNvSpPr txBox="1"/>
          <p:nvPr/>
        </p:nvSpPr>
        <p:spPr>
          <a:xfrm>
            <a:off x="581526" y="5995736"/>
            <a:ext cx="11028947" cy="584775"/>
          </a:xfrm>
          <a:prstGeom prst="rect">
            <a:avLst/>
          </a:prstGeom>
          <a:noFill/>
        </p:spPr>
        <p:txBody>
          <a:bodyPr wrap="square" rtlCol="0">
            <a:spAutoFit/>
          </a:bodyPr>
          <a:lstStyle/>
          <a:p>
            <a:pPr algn="ctr"/>
            <a:r>
              <a:rPr lang="fr-FR" sz="3200" b="0" i="0" dirty="0">
                <a:effectLst/>
                <a:latin typeface="Roboto" panose="02000000000000000000" pitchFamily="2" charset="0"/>
              </a:rPr>
              <a:t>Jésus de Nazareth </a:t>
            </a:r>
            <a:r>
              <a:rPr lang="fr-FR" sz="3200" b="0" i="0" dirty="0" err="1">
                <a:effectLst/>
                <a:latin typeface="Roboto" panose="02000000000000000000" pitchFamily="2" charset="0"/>
              </a:rPr>
              <a:t>Zeffirelli</a:t>
            </a:r>
            <a:r>
              <a:rPr lang="fr-FR" sz="3200" b="0" i="0" dirty="0">
                <a:effectLst/>
                <a:latin typeface="Roboto" panose="02000000000000000000" pitchFamily="2" charset="0"/>
              </a:rPr>
              <a:t>, 1977</a:t>
            </a:r>
          </a:p>
        </p:txBody>
      </p:sp>
    </p:spTree>
    <p:extLst>
      <p:ext uri="{BB962C8B-B14F-4D97-AF65-F5344CB8AC3E}">
        <p14:creationId xmlns:p14="http://schemas.microsoft.com/office/powerpoint/2010/main" val="148138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6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28000"/>
                <a:satMod val="94000"/>
                <a:lumMod val="20000"/>
              </a:schemeClr>
              <a:schemeClr val="bg2">
                <a:tint val="94000"/>
                <a:shade val="84000"/>
                <a:satMod val="148000"/>
                <a:lumMod val="114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13D41B6-7D2B-4431-BCDA-13F086AC2C7C}"/>
              </a:ext>
            </a:extLst>
          </p:cNvPr>
          <p:cNvPicPr>
            <a:picLocks noChangeAspect="1"/>
          </p:cNvPicPr>
          <p:nvPr/>
        </p:nvPicPr>
        <p:blipFill rotWithShape="1">
          <a:blip r:embed="rId3"/>
          <a:srcRect/>
          <a:stretch/>
        </p:blipFill>
        <p:spPr>
          <a:xfrm>
            <a:off x="20" y="10"/>
            <a:ext cx="12191980" cy="6857990"/>
          </a:xfrm>
          <a:prstGeom prst="rect">
            <a:avLst/>
          </a:prstGeom>
        </p:spPr>
      </p:pic>
      <p:sp>
        <p:nvSpPr>
          <p:cNvPr id="6" name="ZoneTexte 5">
            <a:extLst>
              <a:ext uri="{FF2B5EF4-FFF2-40B4-BE49-F238E27FC236}">
                <a16:creationId xmlns:a16="http://schemas.microsoft.com/office/drawing/2014/main" id="{62D3E5F2-6C47-46BC-821A-303BB893DB92}"/>
              </a:ext>
            </a:extLst>
          </p:cNvPr>
          <p:cNvSpPr txBox="1"/>
          <p:nvPr/>
        </p:nvSpPr>
        <p:spPr>
          <a:xfrm>
            <a:off x="-2" y="1852862"/>
            <a:ext cx="3593433" cy="3170099"/>
          </a:xfrm>
          <a:prstGeom prst="rect">
            <a:avLst/>
          </a:prstGeom>
          <a:noFill/>
        </p:spPr>
        <p:txBody>
          <a:bodyPr wrap="square" rtlCol="0">
            <a:spAutoFit/>
          </a:bodyPr>
          <a:lstStyle/>
          <a:p>
            <a:r>
              <a:rPr lang="fr-FR" sz="4000" dirty="0"/>
              <a:t>Nous</a:t>
            </a:r>
          </a:p>
          <a:p>
            <a:r>
              <a:rPr lang="fr-FR" sz="4000" dirty="0"/>
              <a:t>proclamons</a:t>
            </a:r>
          </a:p>
          <a:p>
            <a:r>
              <a:rPr lang="fr-FR" sz="4000" dirty="0"/>
              <a:t>ensemble</a:t>
            </a:r>
          </a:p>
          <a:p>
            <a:r>
              <a:rPr lang="fr-FR" sz="4000" dirty="0"/>
              <a:t>le</a:t>
            </a:r>
          </a:p>
          <a:p>
            <a:r>
              <a:rPr lang="fr-FR" sz="4000" dirty="0"/>
              <a:t>« Magnificat »</a:t>
            </a:r>
          </a:p>
        </p:txBody>
      </p:sp>
    </p:spTree>
    <p:extLst>
      <p:ext uri="{BB962C8B-B14F-4D97-AF65-F5344CB8AC3E}">
        <p14:creationId xmlns:p14="http://schemas.microsoft.com/office/powerpoint/2010/main" val="1560994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BD78D6-B13B-4F2B-8F57-4CAF871EF46B}"/>
              </a:ext>
            </a:extLst>
          </p:cNvPr>
          <p:cNvSpPr>
            <a:spLocks noGrp="1"/>
          </p:cNvSpPr>
          <p:nvPr>
            <p:ph type="ctrTitle"/>
          </p:nvPr>
        </p:nvSpPr>
        <p:spPr>
          <a:xfrm>
            <a:off x="464827" y="134913"/>
            <a:ext cx="11558336" cy="6295869"/>
          </a:xfrm>
        </p:spPr>
        <p:txBody>
          <a:bodyPr>
            <a:normAutofit fontScale="90000"/>
          </a:bodyPr>
          <a:lstStyle/>
          <a:p>
            <a:pPr>
              <a:lnSpc>
                <a:spcPct val="107000"/>
              </a:lnSpc>
              <a:spcAft>
                <a:spcPts val="800"/>
              </a:spcAft>
            </a:pPr>
            <a:r>
              <a:rPr lang="fr-FR" sz="4400" b="1" dirty="0">
                <a:solidFill>
                  <a:srgbClr val="FFFF00"/>
                </a:solidFill>
                <a:effectLst/>
                <a:latin typeface="Century Gothic" panose="020B0502020202020204" pitchFamily="34" charset="0"/>
                <a:ea typeface="Calibri" panose="020F0502020204030204" pitchFamily="34" charset="0"/>
                <a:cs typeface="Times New Roman" panose="02020603050405020304" pitchFamily="18" charset="0"/>
              </a:rPr>
              <a:t>Mon âme exalte le Seigneur</a:t>
            </a:r>
            <a:br>
              <a:rPr lang="fr-FR" sz="4400" b="1" dirty="0">
                <a:solidFill>
                  <a:srgbClr val="FFFF00"/>
                </a:solidFill>
                <a:effectLst/>
                <a:latin typeface="Century Gothic" panose="020B0502020202020204" pitchFamily="34" charset="0"/>
                <a:ea typeface="Calibri" panose="020F0502020204030204" pitchFamily="34" charset="0"/>
                <a:cs typeface="Times New Roman" panose="02020603050405020304" pitchFamily="18" charset="0"/>
              </a:rPr>
            </a:br>
            <a:r>
              <a:rPr lang="fr-FR" sz="4400" b="1" dirty="0">
                <a:solidFill>
                  <a:srgbClr val="FFFF00"/>
                </a:solidFill>
                <a:effectLst/>
                <a:latin typeface="Century Gothic" panose="020B0502020202020204" pitchFamily="34" charset="0"/>
                <a:ea typeface="Calibri" panose="020F0502020204030204" pitchFamily="34" charset="0"/>
                <a:cs typeface="Times New Roman" panose="02020603050405020304" pitchFamily="18" charset="0"/>
              </a:rPr>
              <a:t>exulte mon esprit</a:t>
            </a:r>
            <a:br>
              <a:rPr lang="fr-FR" sz="44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br>
            <a:r>
              <a:rPr lang="fr-FR" sz="44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en Dieu mon Sauveur</a:t>
            </a:r>
            <a:br>
              <a:rPr lang="fr-FR" sz="44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br>
            <a:r>
              <a:rPr lang="fr-FR" sz="4400" b="1" dirty="0">
                <a:solidFill>
                  <a:srgbClr val="FFFF00"/>
                </a:solidFill>
                <a:effectLst/>
                <a:latin typeface="Century Gothic" panose="020B0502020202020204" pitchFamily="34" charset="0"/>
                <a:ea typeface="Calibri" panose="020F0502020204030204" pitchFamily="34" charset="0"/>
                <a:cs typeface="Times New Roman" panose="02020603050405020304" pitchFamily="18" charset="0"/>
              </a:rPr>
              <a:t>Il s’est penché</a:t>
            </a:r>
            <a:br>
              <a:rPr lang="fr-FR" sz="4400" b="1" dirty="0">
                <a:solidFill>
                  <a:srgbClr val="FFFF00"/>
                </a:solidFill>
                <a:effectLst/>
                <a:latin typeface="Century Gothic" panose="020B0502020202020204" pitchFamily="34" charset="0"/>
                <a:ea typeface="Calibri" panose="020F0502020204030204" pitchFamily="34" charset="0"/>
                <a:cs typeface="Times New Roman" panose="02020603050405020304" pitchFamily="18" charset="0"/>
              </a:rPr>
            </a:br>
            <a:r>
              <a:rPr lang="fr-FR" sz="4400" b="1" dirty="0">
                <a:solidFill>
                  <a:srgbClr val="FFFF00"/>
                </a:solidFill>
                <a:effectLst/>
                <a:latin typeface="Century Gothic" panose="020B0502020202020204" pitchFamily="34" charset="0"/>
                <a:ea typeface="Calibri" panose="020F0502020204030204" pitchFamily="34" charset="0"/>
                <a:cs typeface="Times New Roman" panose="02020603050405020304" pitchFamily="18" charset="0"/>
              </a:rPr>
              <a:t>sur son humble servante </a:t>
            </a:r>
            <a:br>
              <a:rPr lang="fr-FR" sz="4400" b="1" dirty="0">
                <a:solidFill>
                  <a:srgbClr val="FFFF00"/>
                </a:solidFill>
                <a:effectLst/>
                <a:latin typeface="Century Gothic" panose="020B0502020202020204" pitchFamily="34" charset="0"/>
                <a:ea typeface="Calibri" panose="020F0502020204030204" pitchFamily="34" charset="0"/>
                <a:cs typeface="Times New Roman" panose="02020603050405020304" pitchFamily="18" charset="0"/>
              </a:rPr>
            </a:br>
            <a:r>
              <a:rPr lang="fr-FR" sz="4400" b="1" dirty="0">
                <a:solidFill>
                  <a:srgbClr val="FFFF00"/>
                </a:solidFill>
                <a:effectLst/>
                <a:latin typeface="Century Gothic" panose="020B0502020202020204" pitchFamily="34" charset="0"/>
                <a:ea typeface="Calibri" panose="020F0502020204030204" pitchFamily="34" charset="0"/>
                <a:cs typeface="Times New Roman" panose="02020603050405020304" pitchFamily="18" charset="0"/>
              </a:rPr>
              <a:t>désormais tous les âges</a:t>
            </a:r>
            <a:br>
              <a:rPr lang="fr-FR" sz="4400" b="1" dirty="0">
                <a:solidFill>
                  <a:srgbClr val="FFFF00"/>
                </a:solidFill>
                <a:effectLst/>
                <a:latin typeface="Century Gothic" panose="020B0502020202020204" pitchFamily="34" charset="0"/>
                <a:ea typeface="Calibri" panose="020F0502020204030204" pitchFamily="34" charset="0"/>
                <a:cs typeface="Times New Roman" panose="02020603050405020304" pitchFamily="18" charset="0"/>
              </a:rPr>
            </a:br>
            <a:r>
              <a:rPr lang="fr-FR" sz="4400" b="1" dirty="0">
                <a:solidFill>
                  <a:srgbClr val="FFFF00"/>
                </a:solidFill>
                <a:effectLst/>
                <a:latin typeface="Century Gothic" panose="020B0502020202020204" pitchFamily="34" charset="0"/>
                <a:ea typeface="Calibri" panose="020F0502020204030204" pitchFamily="34" charset="0"/>
                <a:cs typeface="Times New Roman" panose="02020603050405020304" pitchFamily="18" charset="0"/>
              </a:rPr>
              <a:t>me diront bienheureuse.</a:t>
            </a:r>
            <a:br>
              <a:rPr lang="fr-FR" sz="4400" b="1" dirty="0">
                <a:solidFill>
                  <a:srgbClr val="FFFF00"/>
                </a:solidFill>
                <a:effectLst/>
                <a:latin typeface="Century Gothic" panose="020B0502020202020204" pitchFamily="34" charset="0"/>
                <a:ea typeface="Calibri" panose="020F0502020204030204" pitchFamily="34" charset="0"/>
                <a:cs typeface="Times New Roman" panose="02020603050405020304" pitchFamily="18" charset="0"/>
              </a:rPr>
            </a:br>
            <a:r>
              <a:rPr lang="fr-FR" sz="4400" b="1" dirty="0">
                <a:solidFill>
                  <a:srgbClr val="FFFF00"/>
                </a:solidFill>
                <a:effectLst/>
                <a:latin typeface="Century Gothic" panose="020B0502020202020204" pitchFamily="34" charset="0"/>
                <a:ea typeface="Calibri" panose="020F0502020204030204" pitchFamily="34" charset="0"/>
                <a:cs typeface="Times New Roman" panose="02020603050405020304" pitchFamily="18" charset="0"/>
              </a:rPr>
              <a:t>Le Puissant fit pour moi des merveilles</a:t>
            </a:r>
            <a:br>
              <a:rPr lang="fr-FR" sz="4400" b="1" dirty="0">
                <a:solidFill>
                  <a:srgbClr val="FFFF00"/>
                </a:solidFill>
                <a:effectLst/>
                <a:latin typeface="Century Gothic" panose="020B0502020202020204" pitchFamily="34" charset="0"/>
                <a:ea typeface="Calibri" panose="020F0502020204030204" pitchFamily="34" charset="0"/>
                <a:cs typeface="Times New Roman" panose="02020603050405020304" pitchFamily="18" charset="0"/>
              </a:rPr>
            </a:br>
            <a:r>
              <a:rPr lang="fr-FR" sz="4400" b="1" dirty="0">
                <a:solidFill>
                  <a:srgbClr val="FFFF00"/>
                </a:solidFill>
                <a:effectLst/>
                <a:latin typeface="Century Gothic" panose="020B0502020202020204" pitchFamily="34" charset="0"/>
                <a:ea typeface="Calibri" panose="020F0502020204030204" pitchFamily="34" charset="0"/>
                <a:cs typeface="Times New Roman" panose="02020603050405020304" pitchFamily="18" charset="0"/>
              </a:rPr>
              <a:t>Saint est son nom </a:t>
            </a:r>
            <a:endParaRPr lang="fr-FR" sz="4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729831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BD78D6-B13B-4F2B-8F57-4CAF871EF46B}"/>
              </a:ext>
            </a:extLst>
          </p:cNvPr>
          <p:cNvSpPr>
            <a:spLocks noGrp="1"/>
          </p:cNvSpPr>
          <p:nvPr>
            <p:ph type="ctrTitle"/>
          </p:nvPr>
        </p:nvSpPr>
        <p:spPr>
          <a:xfrm>
            <a:off x="464827" y="254834"/>
            <a:ext cx="11558336" cy="6086008"/>
          </a:xfrm>
        </p:spPr>
        <p:txBody>
          <a:bodyPr>
            <a:normAutofit/>
          </a:bodyPr>
          <a:lstStyle/>
          <a:p>
            <a:pPr>
              <a:lnSpc>
                <a:spcPct val="107000"/>
              </a:lnSpc>
              <a:spcAft>
                <a:spcPts val="800"/>
              </a:spcAft>
            </a:pPr>
            <a:r>
              <a:rPr lang="fr-FR" sz="4400" b="1" dirty="0">
                <a:solidFill>
                  <a:srgbClr val="FFFF00"/>
                </a:solidFill>
                <a:effectLst/>
                <a:latin typeface="Century Gothic" panose="020B0502020202020204" pitchFamily="34" charset="0"/>
                <a:ea typeface="Calibri" panose="020F0502020204030204" pitchFamily="34" charset="0"/>
                <a:cs typeface="Times New Roman" panose="02020603050405020304" pitchFamily="18" charset="0"/>
              </a:rPr>
              <a:t>Son amour s’étend d’âge en âge</a:t>
            </a:r>
            <a:br>
              <a:rPr lang="fr-FR" sz="4400" b="1" dirty="0">
                <a:solidFill>
                  <a:srgbClr val="FFFF00"/>
                </a:solidFill>
                <a:effectLst/>
                <a:latin typeface="Century Gothic" panose="020B0502020202020204" pitchFamily="34" charset="0"/>
                <a:ea typeface="Calibri" panose="020F0502020204030204" pitchFamily="34" charset="0"/>
                <a:cs typeface="Times New Roman" panose="02020603050405020304" pitchFamily="18" charset="0"/>
              </a:rPr>
            </a:br>
            <a:r>
              <a:rPr lang="fr-FR" sz="4400" b="1" dirty="0">
                <a:solidFill>
                  <a:srgbClr val="FFFF00"/>
                </a:solidFill>
                <a:effectLst/>
                <a:latin typeface="Century Gothic" panose="020B0502020202020204" pitchFamily="34" charset="0"/>
                <a:ea typeface="Calibri" panose="020F0502020204030204" pitchFamily="34" charset="0"/>
                <a:cs typeface="Times New Roman" panose="02020603050405020304" pitchFamily="18" charset="0"/>
              </a:rPr>
              <a:t>sur ceux qui le craignent</a:t>
            </a:r>
            <a:br>
              <a:rPr lang="fr-FR" sz="2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br>
            <a:r>
              <a:rPr lang="fr-FR" sz="4400" b="1" dirty="0">
                <a:solidFill>
                  <a:srgbClr val="FFFF00"/>
                </a:solidFill>
                <a:effectLst/>
                <a:latin typeface="Century Gothic" panose="020B0502020202020204" pitchFamily="34" charset="0"/>
                <a:ea typeface="Calibri" panose="020F0502020204030204" pitchFamily="34" charset="0"/>
                <a:cs typeface="Times New Roman" panose="02020603050405020304" pitchFamily="18" charset="0"/>
              </a:rPr>
              <a:t>Déployant la force de son bras</a:t>
            </a:r>
            <a:br>
              <a:rPr lang="fr-FR" sz="4400" b="1" dirty="0">
                <a:solidFill>
                  <a:srgbClr val="FFFF00"/>
                </a:solidFill>
                <a:effectLst/>
                <a:latin typeface="Century Gothic" panose="020B0502020202020204" pitchFamily="34" charset="0"/>
                <a:ea typeface="Calibri" panose="020F0502020204030204" pitchFamily="34" charset="0"/>
                <a:cs typeface="Times New Roman" panose="02020603050405020304" pitchFamily="18" charset="0"/>
              </a:rPr>
            </a:br>
            <a:r>
              <a:rPr lang="fr-FR" sz="4400" b="1" dirty="0">
                <a:solidFill>
                  <a:srgbClr val="FFFF00"/>
                </a:solidFill>
                <a:effectLst/>
                <a:latin typeface="Century Gothic" panose="020B0502020202020204" pitchFamily="34" charset="0"/>
                <a:ea typeface="Calibri" panose="020F0502020204030204" pitchFamily="34" charset="0"/>
                <a:cs typeface="Times New Roman" panose="02020603050405020304" pitchFamily="18" charset="0"/>
              </a:rPr>
              <a:t>il disperse les superbes</a:t>
            </a:r>
            <a:br>
              <a:rPr lang="fr-FR" sz="2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br>
            <a:r>
              <a:rPr lang="fr-FR" sz="4400" b="1" dirty="0">
                <a:solidFill>
                  <a:srgbClr val="FFFF00"/>
                </a:solidFill>
                <a:effectLst/>
                <a:latin typeface="Century Gothic" panose="020B0502020202020204" pitchFamily="34" charset="0"/>
                <a:ea typeface="Calibri" panose="020F0502020204030204" pitchFamily="34" charset="0"/>
                <a:cs typeface="Times New Roman" panose="02020603050405020304" pitchFamily="18" charset="0"/>
              </a:rPr>
              <a:t>Il renverse les puissants de leurs trônes, il élève les humbles</a:t>
            </a:r>
            <a:br>
              <a:rPr lang="fr-FR" sz="2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br>
            <a:r>
              <a:rPr lang="fr-FR" sz="4400" b="1" dirty="0">
                <a:solidFill>
                  <a:srgbClr val="FFFF00"/>
                </a:solidFill>
                <a:effectLst/>
                <a:latin typeface="Century Gothic" panose="020B0502020202020204" pitchFamily="34" charset="0"/>
                <a:ea typeface="Calibri" panose="020F0502020204030204" pitchFamily="34" charset="0"/>
                <a:cs typeface="Times New Roman" panose="02020603050405020304" pitchFamily="18" charset="0"/>
              </a:rPr>
              <a:t>Il comble de biens les affamés</a:t>
            </a:r>
            <a:br>
              <a:rPr lang="fr-FR" sz="4400" b="1" dirty="0">
                <a:solidFill>
                  <a:srgbClr val="FFFF00"/>
                </a:solidFill>
                <a:effectLst/>
                <a:latin typeface="Century Gothic" panose="020B0502020202020204" pitchFamily="34" charset="0"/>
                <a:ea typeface="Calibri" panose="020F0502020204030204" pitchFamily="34" charset="0"/>
                <a:cs typeface="Times New Roman" panose="02020603050405020304" pitchFamily="18" charset="0"/>
              </a:rPr>
            </a:br>
            <a:r>
              <a:rPr lang="fr-FR" sz="4400" b="1" dirty="0">
                <a:solidFill>
                  <a:srgbClr val="FFFF00"/>
                </a:solidFill>
                <a:effectLst/>
                <a:latin typeface="Century Gothic" panose="020B0502020202020204" pitchFamily="34" charset="0"/>
                <a:ea typeface="Calibri" panose="020F0502020204030204" pitchFamily="34" charset="0"/>
                <a:cs typeface="Times New Roman" panose="02020603050405020304" pitchFamily="18" charset="0"/>
              </a:rPr>
              <a:t>renvoie les riches les mains vides</a:t>
            </a:r>
            <a:endParaRPr lang="fr-FR" sz="2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222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BD78D6-B13B-4F2B-8F57-4CAF871EF46B}"/>
              </a:ext>
            </a:extLst>
          </p:cNvPr>
          <p:cNvSpPr>
            <a:spLocks noGrp="1"/>
          </p:cNvSpPr>
          <p:nvPr>
            <p:ph type="ctrTitle"/>
          </p:nvPr>
        </p:nvSpPr>
        <p:spPr>
          <a:xfrm>
            <a:off x="316832" y="385996"/>
            <a:ext cx="11558336" cy="6086008"/>
          </a:xfrm>
        </p:spPr>
        <p:txBody>
          <a:bodyPr>
            <a:normAutofit/>
          </a:bodyPr>
          <a:lstStyle/>
          <a:p>
            <a:pPr>
              <a:lnSpc>
                <a:spcPct val="107000"/>
              </a:lnSpc>
              <a:spcAft>
                <a:spcPts val="800"/>
              </a:spcAft>
            </a:pPr>
            <a:r>
              <a:rPr lang="fr-FR" sz="4400" b="1" dirty="0">
                <a:solidFill>
                  <a:srgbClr val="FFFF00"/>
                </a:solidFill>
                <a:effectLst/>
                <a:latin typeface="Century Gothic" panose="020B0502020202020204" pitchFamily="34" charset="0"/>
                <a:ea typeface="Calibri" panose="020F0502020204030204" pitchFamily="34" charset="0"/>
                <a:cs typeface="Times New Roman" panose="02020603050405020304" pitchFamily="18" charset="0"/>
              </a:rPr>
              <a:t>Il relève Israël son serviteur</a:t>
            </a:r>
            <a:br>
              <a:rPr lang="fr-FR" sz="4400" b="1" dirty="0">
                <a:solidFill>
                  <a:srgbClr val="FFFF00"/>
                </a:solidFill>
                <a:effectLst/>
                <a:latin typeface="Century Gothic" panose="020B0502020202020204" pitchFamily="34" charset="0"/>
                <a:ea typeface="Calibri" panose="020F0502020204030204" pitchFamily="34" charset="0"/>
                <a:cs typeface="Times New Roman" panose="02020603050405020304" pitchFamily="18" charset="0"/>
              </a:rPr>
            </a:br>
            <a:r>
              <a:rPr lang="fr-FR" sz="4400" b="1" dirty="0">
                <a:solidFill>
                  <a:srgbClr val="FFFF00"/>
                </a:solidFill>
                <a:effectLst/>
                <a:latin typeface="Century Gothic" panose="020B0502020202020204" pitchFamily="34" charset="0"/>
                <a:ea typeface="Calibri" panose="020F0502020204030204" pitchFamily="34" charset="0"/>
                <a:cs typeface="Times New Roman" panose="02020603050405020304" pitchFamily="18" charset="0"/>
              </a:rPr>
              <a:t>il se souvient de son amour</a:t>
            </a:r>
            <a:br>
              <a:rPr lang="fr-FR" sz="4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br>
            <a:r>
              <a:rPr lang="fr-FR" sz="4400" b="1" dirty="0">
                <a:solidFill>
                  <a:srgbClr val="FFFF00"/>
                </a:solidFill>
                <a:effectLst/>
                <a:latin typeface="Century Gothic" panose="020B0502020202020204" pitchFamily="34" charset="0"/>
                <a:ea typeface="Calibri" panose="020F0502020204030204" pitchFamily="34" charset="0"/>
                <a:cs typeface="Times New Roman" panose="02020603050405020304" pitchFamily="18" charset="0"/>
              </a:rPr>
              <a:t>de la promesse faite à nos pères</a:t>
            </a:r>
            <a:br>
              <a:rPr lang="fr-FR" sz="4400" b="1" dirty="0">
                <a:solidFill>
                  <a:srgbClr val="FFFF00"/>
                </a:solidFill>
                <a:effectLst/>
                <a:latin typeface="Century Gothic" panose="020B0502020202020204" pitchFamily="34" charset="0"/>
                <a:ea typeface="Calibri" panose="020F0502020204030204" pitchFamily="34" charset="0"/>
                <a:cs typeface="Times New Roman" panose="02020603050405020304" pitchFamily="18" charset="0"/>
              </a:rPr>
            </a:br>
            <a:r>
              <a:rPr lang="fr-FR" sz="4400" b="1" dirty="0">
                <a:solidFill>
                  <a:srgbClr val="FFFF00"/>
                </a:solidFill>
                <a:effectLst/>
                <a:latin typeface="Century Gothic" panose="020B0502020202020204" pitchFamily="34" charset="0"/>
                <a:ea typeface="Calibri" panose="020F0502020204030204" pitchFamily="34" charset="0"/>
                <a:cs typeface="Times New Roman" panose="02020603050405020304" pitchFamily="18" charset="0"/>
              </a:rPr>
              <a:t>en faveur d’Abraham</a:t>
            </a:r>
            <a:br>
              <a:rPr lang="fr-FR" sz="4400" b="1" dirty="0">
                <a:solidFill>
                  <a:srgbClr val="FFFF00"/>
                </a:solidFill>
                <a:effectLst/>
                <a:latin typeface="Century Gothic" panose="020B0502020202020204" pitchFamily="34" charset="0"/>
                <a:ea typeface="Calibri" panose="020F0502020204030204" pitchFamily="34" charset="0"/>
                <a:cs typeface="Times New Roman" panose="02020603050405020304" pitchFamily="18" charset="0"/>
              </a:rPr>
            </a:br>
            <a:r>
              <a:rPr lang="fr-FR" sz="4400" b="1" dirty="0">
                <a:solidFill>
                  <a:srgbClr val="FFFF00"/>
                </a:solidFill>
                <a:effectLst/>
                <a:latin typeface="Century Gothic" panose="020B0502020202020204" pitchFamily="34" charset="0"/>
                <a:ea typeface="Calibri" panose="020F0502020204030204" pitchFamily="34" charset="0"/>
                <a:cs typeface="Times New Roman" panose="02020603050405020304" pitchFamily="18" charset="0"/>
              </a:rPr>
              <a:t>et de sa Race à jamais</a:t>
            </a:r>
            <a:br>
              <a:rPr lang="fr-FR" sz="2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br>
            <a:br>
              <a:rPr lang="fr-FR" sz="2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br>
            <a:r>
              <a:rPr lang="fr-FR" sz="4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Gloire au Père et au Fils et au saint Esprit.</a:t>
            </a:r>
            <a:br>
              <a:rPr lang="fr-FR" sz="4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br>
            <a:r>
              <a:rPr lang="fr-FR" sz="4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Amen</a:t>
            </a:r>
          </a:p>
        </p:txBody>
      </p:sp>
    </p:spTree>
    <p:extLst>
      <p:ext uri="{BB962C8B-B14F-4D97-AF65-F5344CB8AC3E}">
        <p14:creationId xmlns:p14="http://schemas.microsoft.com/office/powerpoint/2010/main" val="413283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28000"/>
                <a:satMod val="94000"/>
                <a:lumMod val="20000"/>
              </a:schemeClr>
              <a:schemeClr val="bg2">
                <a:tint val="94000"/>
                <a:shade val="84000"/>
                <a:satMod val="148000"/>
                <a:lumMod val="114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4" name="Image 3" descr="Une image contenant bougie&#10;&#10;Description générée automatiquement">
            <a:extLst>
              <a:ext uri="{FF2B5EF4-FFF2-40B4-BE49-F238E27FC236}">
                <a16:creationId xmlns:a16="http://schemas.microsoft.com/office/drawing/2014/main" id="{4651C025-400F-4A9F-837E-37ADEBC3898B}"/>
              </a:ext>
            </a:extLst>
          </p:cNvPr>
          <p:cNvPicPr>
            <a:picLocks noChangeAspect="1"/>
          </p:cNvPicPr>
          <p:nvPr/>
        </p:nvPicPr>
        <p:blipFill rotWithShape="1">
          <a:blip r:embed="rId3" cstate="email">
            <a:duotone>
              <a:prstClr val="black"/>
              <a:schemeClr val="bg1">
                <a:tint val="45000"/>
                <a:satMod val="400000"/>
              </a:schemeClr>
            </a:duotone>
            <a:alphaModFix amt="25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re 1">
            <a:extLst>
              <a:ext uri="{FF2B5EF4-FFF2-40B4-BE49-F238E27FC236}">
                <a16:creationId xmlns:a16="http://schemas.microsoft.com/office/drawing/2014/main" id="{E5BD78D6-B13B-4F2B-8F57-4CAF871EF46B}"/>
              </a:ext>
            </a:extLst>
          </p:cNvPr>
          <p:cNvSpPr>
            <a:spLocks noGrp="1"/>
          </p:cNvSpPr>
          <p:nvPr>
            <p:ph type="ctrTitle"/>
          </p:nvPr>
        </p:nvSpPr>
        <p:spPr>
          <a:xfrm>
            <a:off x="248653" y="264695"/>
            <a:ext cx="11774905" cy="6184231"/>
          </a:xfrm>
        </p:spPr>
        <p:txBody>
          <a:bodyPr>
            <a:normAutofit/>
          </a:bodyPr>
          <a:lstStyle/>
          <a:p>
            <a:r>
              <a:rPr lang="fr-FR" sz="6000" dirty="0">
                <a:latin typeface="Architects Daughter" panose="02000505000000020004" pitchFamily="2" charset="0"/>
              </a:rPr>
              <a:t>« </a:t>
            </a:r>
            <a:r>
              <a:rPr lang="fr-FR" sz="6000" dirty="0" err="1">
                <a:latin typeface="Architects Daughter" panose="02000505000000020004" pitchFamily="2" charset="0"/>
              </a:rPr>
              <a:t>ScarborougH</a:t>
            </a:r>
            <a:r>
              <a:rPr lang="fr-FR" sz="6000" dirty="0">
                <a:latin typeface="Architects Daughter" panose="02000505000000020004" pitchFamily="2" charset="0"/>
              </a:rPr>
              <a:t> FAIR »</a:t>
            </a:r>
            <a:br>
              <a:rPr lang="fr-FR" sz="6000" dirty="0">
                <a:latin typeface="Architects Daughter" panose="02000505000000020004" pitchFamily="2" charset="0"/>
              </a:rPr>
            </a:br>
            <a:r>
              <a:rPr lang="fr-FR" sz="4400" dirty="0">
                <a:latin typeface="Architects Daughter" panose="02000505000000020004" pitchFamily="2" charset="0"/>
              </a:rPr>
              <a:t>chanson folklorique anglaise</a:t>
            </a:r>
            <a:br>
              <a:rPr lang="fr-FR" sz="4400" dirty="0">
                <a:latin typeface="Architects Daughter" panose="02000505000000020004" pitchFamily="2" charset="0"/>
              </a:rPr>
            </a:br>
            <a:r>
              <a:rPr lang="fr-FR" sz="4400" dirty="0">
                <a:latin typeface="Architects Daughter" panose="02000505000000020004" pitchFamily="2" charset="0"/>
              </a:rPr>
              <a:t>(époque médiévale)</a:t>
            </a:r>
            <a:br>
              <a:rPr lang="fr-FR" sz="4400" dirty="0">
                <a:latin typeface="Architects Daughter" panose="02000505000000020004" pitchFamily="2" charset="0"/>
              </a:rPr>
            </a:br>
            <a:br>
              <a:rPr lang="fr-FR" sz="4400" dirty="0">
                <a:latin typeface="Architects Daughter" panose="02000505000000020004" pitchFamily="2" charset="0"/>
              </a:rPr>
            </a:br>
            <a:endParaRPr lang="fr-FR" sz="8000" dirty="0">
              <a:latin typeface="Architects Daughter" panose="02000505000000020004" pitchFamily="2" charset="0"/>
            </a:endParaRPr>
          </a:p>
        </p:txBody>
      </p:sp>
    </p:spTree>
    <p:extLst>
      <p:ext uri="{BB962C8B-B14F-4D97-AF65-F5344CB8AC3E}">
        <p14:creationId xmlns:p14="http://schemas.microsoft.com/office/powerpoint/2010/main" val="35146800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28000"/>
                <a:satMod val="94000"/>
                <a:lumMod val="20000"/>
              </a:schemeClr>
              <a:schemeClr val="bg2">
                <a:tint val="94000"/>
                <a:shade val="84000"/>
                <a:satMod val="148000"/>
                <a:lumMod val="114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4" name="Image 3" descr="Une image contenant bougie&#10;&#10;Description générée automatiquement">
            <a:extLst>
              <a:ext uri="{FF2B5EF4-FFF2-40B4-BE49-F238E27FC236}">
                <a16:creationId xmlns:a16="http://schemas.microsoft.com/office/drawing/2014/main" id="{4651C025-400F-4A9F-837E-37ADEBC3898B}"/>
              </a:ext>
            </a:extLst>
          </p:cNvPr>
          <p:cNvPicPr>
            <a:picLocks noChangeAspect="1"/>
          </p:cNvPicPr>
          <p:nvPr/>
        </p:nvPicPr>
        <p:blipFill rotWithShape="1">
          <a:blip r:embed="rId3" cstate="email">
            <a:duotone>
              <a:prstClr val="black"/>
              <a:schemeClr val="bg1">
                <a:tint val="45000"/>
                <a:satMod val="400000"/>
              </a:schemeClr>
            </a:duotone>
            <a:alphaModFix amt="25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re 1">
            <a:extLst>
              <a:ext uri="{FF2B5EF4-FFF2-40B4-BE49-F238E27FC236}">
                <a16:creationId xmlns:a16="http://schemas.microsoft.com/office/drawing/2014/main" id="{E5BD78D6-B13B-4F2B-8F57-4CAF871EF46B}"/>
              </a:ext>
            </a:extLst>
          </p:cNvPr>
          <p:cNvSpPr>
            <a:spLocks noGrp="1"/>
          </p:cNvSpPr>
          <p:nvPr>
            <p:ph type="ctrTitle"/>
          </p:nvPr>
        </p:nvSpPr>
        <p:spPr>
          <a:xfrm>
            <a:off x="1751012" y="505326"/>
            <a:ext cx="8676222" cy="5943600"/>
          </a:xfrm>
        </p:spPr>
        <p:txBody>
          <a:bodyPr>
            <a:normAutofit/>
          </a:bodyPr>
          <a:lstStyle/>
          <a:p>
            <a:r>
              <a:rPr lang="fr-FR" sz="8000" dirty="0">
                <a:latin typeface="Architects Daughter" panose="02000505000000020004" pitchFamily="2" charset="0"/>
              </a:rPr>
              <a:t>COURONNE</a:t>
            </a:r>
            <a:br>
              <a:rPr lang="fr-FR" sz="8000" dirty="0">
                <a:latin typeface="Architects Daughter" panose="02000505000000020004" pitchFamily="2" charset="0"/>
              </a:rPr>
            </a:br>
            <a:r>
              <a:rPr lang="fr-FR" sz="7300" dirty="0">
                <a:solidFill>
                  <a:srgbClr val="B889DB"/>
                </a:solidFill>
                <a:latin typeface="Architects Daughter" panose="02000505000000020004" pitchFamily="2" charset="0"/>
              </a:rPr>
              <a:t>CIERGE 1V</a:t>
            </a:r>
            <a:br>
              <a:rPr lang="fr-FR" sz="7300" dirty="0">
                <a:latin typeface="Architects Daughter" panose="02000505000000020004" pitchFamily="2" charset="0"/>
              </a:rPr>
            </a:br>
            <a:r>
              <a:rPr lang="fr-FR" sz="7300" dirty="0">
                <a:latin typeface="Architects Daughter" panose="02000505000000020004" pitchFamily="2" charset="0"/>
              </a:rPr>
              <a:t>Quatrième dimanche de l’avent</a:t>
            </a:r>
            <a:endParaRPr lang="fr-FR" sz="8000" dirty="0">
              <a:latin typeface="Architects Daughter" panose="02000505000000020004" pitchFamily="2" charset="0"/>
            </a:endParaRPr>
          </a:p>
        </p:txBody>
      </p:sp>
    </p:spTree>
    <p:extLst>
      <p:ext uri="{BB962C8B-B14F-4D97-AF65-F5344CB8AC3E}">
        <p14:creationId xmlns:p14="http://schemas.microsoft.com/office/powerpoint/2010/main" val="29139227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D3E83A4-5366-42B8-9E9E-2378A9446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06FA664-001A-4DAF-9837-CCBCD5DAE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w="22225">
            <a:solidFill>
              <a:srgbClr val="8BBF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descr="Une image contenant maison, extérieur, bâtiment, ciel&#10;&#10;Description générée automatiquement">
            <a:extLst>
              <a:ext uri="{FF2B5EF4-FFF2-40B4-BE49-F238E27FC236}">
                <a16:creationId xmlns:a16="http://schemas.microsoft.com/office/drawing/2014/main" id="{64CCB891-B09E-4BFD-B357-D15DC49D83D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3467" y="643467"/>
            <a:ext cx="10905066" cy="5571066"/>
          </a:xfrm>
          <a:prstGeom prst="rect">
            <a:avLst/>
          </a:prstGeom>
        </p:spPr>
      </p:pic>
    </p:spTree>
    <p:extLst>
      <p:ext uri="{BB962C8B-B14F-4D97-AF65-F5344CB8AC3E}">
        <p14:creationId xmlns:p14="http://schemas.microsoft.com/office/powerpoint/2010/main" val="4212569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D3E83A4-5366-42B8-9E9E-2378A9446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06FA664-001A-4DAF-9837-CCBCD5DAE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w="22225">
            <a:solidFill>
              <a:srgbClr val="9A9D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extérieur, ciel, arbre, lieu de culte&#10;&#10;Description générée automatiquement">
            <a:extLst>
              <a:ext uri="{FF2B5EF4-FFF2-40B4-BE49-F238E27FC236}">
                <a16:creationId xmlns:a16="http://schemas.microsoft.com/office/drawing/2014/main" id="{45D98783-5EC8-4AA2-9ACD-BDCE3ED708A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643467" y="643467"/>
            <a:ext cx="10905066" cy="5571066"/>
          </a:xfrm>
          <a:prstGeom prst="rect">
            <a:avLst/>
          </a:prstGeom>
        </p:spPr>
      </p:pic>
    </p:spTree>
    <p:extLst>
      <p:ext uri="{BB962C8B-B14F-4D97-AF65-F5344CB8AC3E}">
        <p14:creationId xmlns:p14="http://schemas.microsoft.com/office/powerpoint/2010/main" val="3380354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5D47719-1AB6-46D2-89BB-3F6170DF343F}"/>
              </a:ext>
            </a:extLst>
          </p:cNvPr>
          <p:cNvSpPr txBox="1"/>
          <p:nvPr/>
        </p:nvSpPr>
        <p:spPr>
          <a:xfrm>
            <a:off x="128336" y="631471"/>
            <a:ext cx="11927305" cy="5595058"/>
          </a:xfrm>
          <a:prstGeom prst="rect">
            <a:avLst/>
          </a:prstGeom>
          <a:noFill/>
        </p:spPr>
        <p:txBody>
          <a:bodyPr wrap="square">
            <a:spAutoFit/>
          </a:bodyPr>
          <a:lstStyle/>
          <a:p>
            <a:pPr algn="ctr">
              <a:lnSpc>
                <a:spcPct val="107000"/>
              </a:lnSpc>
              <a:spcAft>
                <a:spcPts val="800"/>
              </a:spcAft>
            </a:pPr>
            <a:r>
              <a:rPr lang="fr-FR" sz="4800"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Ô Fils de Dieu, ne tardez pas ;</a:t>
            </a:r>
            <a:br>
              <a:rPr lang="fr-FR" sz="4800"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br>
            <a:r>
              <a:rPr lang="fr-FR" sz="4800"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Par votre corps donnez la joie</a:t>
            </a:r>
            <a:br>
              <a:rPr lang="fr-FR" sz="4800"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br>
            <a:r>
              <a:rPr lang="fr-FR" sz="4800"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A notre monde en désarroi.</a:t>
            </a:r>
            <a:br>
              <a:rPr lang="fr-FR" sz="4800"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br>
            <a:r>
              <a:rPr lang="fr-FR" sz="4800"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Redites-nous encore</a:t>
            </a:r>
            <a:br>
              <a:rPr lang="fr-FR" sz="4800"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br>
            <a:r>
              <a:rPr lang="fr-FR" sz="4800"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De quel amour vous nous aimez ;</a:t>
            </a:r>
            <a:br>
              <a:rPr lang="fr-FR" sz="4800"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br>
            <a:r>
              <a:rPr lang="fr-FR" sz="4800"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Tant d’hommes vous ignorent !</a:t>
            </a:r>
            <a:br>
              <a:rPr lang="fr-FR" sz="4800"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br>
            <a:r>
              <a:rPr lang="fr-FR" sz="4800"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Venez, venez, venez !</a:t>
            </a:r>
            <a:endParaRPr lang="fr-FR" sz="40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54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3E83A4-5366-42B8-9E9E-2378A9446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6FA664-001A-4DAF-9837-CCBCD5DAE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w="22225">
            <a:solidFill>
              <a:srgbClr val="7495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extérieur, ciel, arbre, tour&#10;&#10;Description générée automatiquement">
            <a:extLst>
              <a:ext uri="{FF2B5EF4-FFF2-40B4-BE49-F238E27FC236}">
                <a16:creationId xmlns:a16="http://schemas.microsoft.com/office/drawing/2014/main" id="{3843D954-04EE-43F3-AE9B-48016AC04E3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3467" y="643467"/>
            <a:ext cx="10905066" cy="5571066"/>
          </a:xfrm>
          <a:prstGeom prst="rect">
            <a:avLst/>
          </a:prstGeom>
        </p:spPr>
      </p:pic>
    </p:spTree>
    <p:extLst>
      <p:ext uri="{BB962C8B-B14F-4D97-AF65-F5344CB8AC3E}">
        <p14:creationId xmlns:p14="http://schemas.microsoft.com/office/powerpoint/2010/main" val="812485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3E83A4-5366-42B8-9E9E-2378A9446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6FA664-001A-4DAF-9837-CCBCD5DAE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w="22225">
            <a:solidFill>
              <a:srgbClr val="4A81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ciel, extérieur, bâtiment, ville&#10;&#10;Description générée automatiquement">
            <a:extLst>
              <a:ext uri="{FF2B5EF4-FFF2-40B4-BE49-F238E27FC236}">
                <a16:creationId xmlns:a16="http://schemas.microsoft.com/office/drawing/2014/main" id="{F279397E-F27A-4E54-8042-D71C1D4AB1C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3467" y="643467"/>
            <a:ext cx="10905066" cy="5571066"/>
          </a:xfrm>
          <a:prstGeom prst="rect">
            <a:avLst/>
          </a:prstGeom>
        </p:spPr>
      </p:pic>
    </p:spTree>
    <p:extLst>
      <p:ext uri="{BB962C8B-B14F-4D97-AF65-F5344CB8AC3E}">
        <p14:creationId xmlns:p14="http://schemas.microsoft.com/office/powerpoint/2010/main" val="2586637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3E83A4-5366-42B8-9E9E-2378A9446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6FA664-001A-4DAF-9837-CCBCD5DAE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w="22225">
            <a:solidFill>
              <a:srgbClr val="7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bâtiment, extérieur, ciel, tour&#10;&#10;Description générée automatiquement">
            <a:extLst>
              <a:ext uri="{FF2B5EF4-FFF2-40B4-BE49-F238E27FC236}">
                <a16:creationId xmlns:a16="http://schemas.microsoft.com/office/drawing/2014/main" id="{2608DC0A-4291-410D-8E17-E4088CA80D6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3467" y="643467"/>
            <a:ext cx="10905066" cy="5571066"/>
          </a:xfrm>
          <a:prstGeom prst="rect">
            <a:avLst/>
          </a:prstGeom>
        </p:spPr>
      </p:pic>
    </p:spTree>
    <p:extLst>
      <p:ext uri="{BB962C8B-B14F-4D97-AF65-F5344CB8AC3E}">
        <p14:creationId xmlns:p14="http://schemas.microsoft.com/office/powerpoint/2010/main" val="1309341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3E83A4-5366-42B8-9E9E-2378A9446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6FA664-001A-4DAF-9837-CCBCD5DAE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w="22225">
            <a:solidFill>
              <a:srgbClr val="BBBF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ciel, arbre, extérieur, fleur&#10;&#10;Description générée automatiquement">
            <a:extLst>
              <a:ext uri="{FF2B5EF4-FFF2-40B4-BE49-F238E27FC236}">
                <a16:creationId xmlns:a16="http://schemas.microsoft.com/office/drawing/2014/main" id="{2236BB5A-36AA-48E4-AFB7-C162E975DD1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3467" y="643467"/>
            <a:ext cx="10905066" cy="5571066"/>
          </a:xfrm>
          <a:prstGeom prst="rect">
            <a:avLst/>
          </a:prstGeom>
        </p:spPr>
      </p:pic>
    </p:spTree>
    <p:extLst>
      <p:ext uri="{BB962C8B-B14F-4D97-AF65-F5344CB8AC3E}">
        <p14:creationId xmlns:p14="http://schemas.microsoft.com/office/powerpoint/2010/main" val="588306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iel, extérieur, bâtiment, herbe&#10;&#10;Description générée automatiquement">
            <a:extLst>
              <a:ext uri="{FF2B5EF4-FFF2-40B4-BE49-F238E27FC236}">
                <a16:creationId xmlns:a16="http://schemas.microsoft.com/office/drawing/2014/main" id="{2A6E51F7-7491-42FD-8955-AE0BB0650C9E}"/>
              </a:ext>
            </a:extLst>
          </p:cNvPr>
          <p:cNvPicPr>
            <a:picLocks noChangeAspect="1"/>
          </p:cNvPicPr>
          <p:nvPr/>
        </p:nvPicPr>
        <p:blipFill>
          <a:blip r:embed="rId2"/>
          <a:stretch>
            <a:fillRect/>
          </a:stretch>
        </p:blipFill>
        <p:spPr>
          <a:xfrm>
            <a:off x="886787" y="0"/>
            <a:ext cx="10418425" cy="6858000"/>
          </a:xfrm>
          <a:prstGeom prst="rect">
            <a:avLst/>
          </a:prstGeom>
        </p:spPr>
      </p:pic>
    </p:spTree>
    <p:extLst>
      <p:ext uri="{BB962C8B-B14F-4D97-AF65-F5344CB8AC3E}">
        <p14:creationId xmlns:p14="http://schemas.microsoft.com/office/powerpoint/2010/main" val="1310304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3E83A4-5366-42B8-9E9E-2378A9446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6FA664-001A-4DAF-9837-CCBCD5DAE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w="22225">
            <a:solidFill>
              <a:srgbClr val="648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ciel, extérieur, bâtiment, tour&#10;&#10;Description générée automatiquement">
            <a:extLst>
              <a:ext uri="{FF2B5EF4-FFF2-40B4-BE49-F238E27FC236}">
                <a16:creationId xmlns:a16="http://schemas.microsoft.com/office/drawing/2014/main" id="{105F9B7D-CEA2-4F76-94C7-CB5B101E330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3467" y="643467"/>
            <a:ext cx="10905066" cy="5571066"/>
          </a:xfrm>
          <a:prstGeom prst="rect">
            <a:avLst/>
          </a:prstGeom>
        </p:spPr>
      </p:pic>
    </p:spTree>
    <p:extLst>
      <p:ext uri="{BB962C8B-B14F-4D97-AF65-F5344CB8AC3E}">
        <p14:creationId xmlns:p14="http://schemas.microsoft.com/office/powerpoint/2010/main" val="3027298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D3E83A4-5366-42B8-9E9E-2378A9446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06FA664-001A-4DAF-9837-CCBCD5DAE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w="22225">
            <a:solidFill>
              <a:srgbClr val="70AA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ciel, extérieur, arbre, bâtiment&#10;&#10;Description générée automatiquement">
            <a:extLst>
              <a:ext uri="{FF2B5EF4-FFF2-40B4-BE49-F238E27FC236}">
                <a16:creationId xmlns:a16="http://schemas.microsoft.com/office/drawing/2014/main" id="{FD7E05D7-6EC6-4C54-B189-E9B0C10CC02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3467" y="643467"/>
            <a:ext cx="10905066" cy="5571066"/>
          </a:xfrm>
          <a:prstGeom prst="rect">
            <a:avLst/>
          </a:prstGeom>
        </p:spPr>
      </p:pic>
    </p:spTree>
    <p:extLst>
      <p:ext uri="{BB962C8B-B14F-4D97-AF65-F5344CB8AC3E}">
        <p14:creationId xmlns:p14="http://schemas.microsoft.com/office/powerpoint/2010/main" val="309429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3E83A4-5366-42B8-9E9E-2378A9446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6FA664-001A-4DAF-9837-CCBCD5DAE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w="22225">
            <a:solidFill>
              <a:srgbClr val="F0B6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homme, personne&#10;&#10;Description générée automatiquement">
            <a:extLst>
              <a:ext uri="{FF2B5EF4-FFF2-40B4-BE49-F238E27FC236}">
                <a16:creationId xmlns:a16="http://schemas.microsoft.com/office/drawing/2014/main" id="{96209409-1522-4C23-8518-906B8013A84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3467" y="643467"/>
            <a:ext cx="10905066" cy="5571066"/>
          </a:xfrm>
          <a:prstGeom prst="rect">
            <a:avLst/>
          </a:prstGeom>
        </p:spPr>
      </p:pic>
    </p:spTree>
    <p:extLst>
      <p:ext uri="{BB962C8B-B14F-4D97-AF65-F5344CB8AC3E}">
        <p14:creationId xmlns:p14="http://schemas.microsoft.com/office/powerpoint/2010/main" val="24231015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7A482103-FF0B-43DC-8353-2D54A3FFBDB9}"/>
              </a:ext>
            </a:extLst>
          </p:cNvPr>
          <p:cNvPicPr>
            <a:picLocks noChangeAspect="1"/>
          </p:cNvPicPr>
          <p:nvPr/>
        </p:nvPicPr>
        <p:blipFill>
          <a:blip r:embed="rId2"/>
          <a:stretch>
            <a:fillRect/>
          </a:stretch>
        </p:blipFill>
        <p:spPr>
          <a:xfrm>
            <a:off x="4141236" y="138152"/>
            <a:ext cx="3909527" cy="6581695"/>
          </a:xfrm>
          <a:prstGeom prst="rect">
            <a:avLst/>
          </a:prstGeom>
        </p:spPr>
      </p:pic>
    </p:spTree>
    <p:extLst>
      <p:ext uri="{BB962C8B-B14F-4D97-AF65-F5344CB8AC3E}">
        <p14:creationId xmlns:p14="http://schemas.microsoft.com/office/powerpoint/2010/main" val="25576995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D3E83A4-5366-42B8-9E9E-2378A9446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06FA664-001A-4DAF-9837-CCBCD5DAE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w="22225">
            <a:solidFill>
              <a:srgbClr val="E1B4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descr="Une image contenant texte&#10;&#10;Description générée automatiquement">
            <a:extLst>
              <a:ext uri="{FF2B5EF4-FFF2-40B4-BE49-F238E27FC236}">
                <a16:creationId xmlns:a16="http://schemas.microsoft.com/office/drawing/2014/main" id="{170495A4-BDCD-40BD-A54D-303C0F94E65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3467" y="643467"/>
            <a:ext cx="10905066" cy="5571066"/>
          </a:xfrm>
          <a:prstGeom prst="rect">
            <a:avLst/>
          </a:prstGeom>
        </p:spPr>
      </p:pic>
    </p:spTree>
    <p:extLst>
      <p:ext uri="{BB962C8B-B14F-4D97-AF65-F5344CB8AC3E}">
        <p14:creationId xmlns:p14="http://schemas.microsoft.com/office/powerpoint/2010/main" val="740488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BD78D6-B13B-4F2B-8F57-4CAF871EF46B}"/>
              </a:ext>
            </a:extLst>
          </p:cNvPr>
          <p:cNvSpPr>
            <a:spLocks noGrp="1"/>
          </p:cNvSpPr>
          <p:nvPr>
            <p:ph type="ctrTitle"/>
          </p:nvPr>
        </p:nvSpPr>
        <p:spPr>
          <a:xfrm>
            <a:off x="344906" y="553453"/>
            <a:ext cx="11558336" cy="5710990"/>
          </a:xfrm>
        </p:spPr>
        <p:txBody>
          <a:bodyPr>
            <a:normAutofit/>
          </a:bodyPr>
          <a:lstStyle/>
          <a:p>
            <a:pPr>
              <a:lnSpc>
                <a:spcPct val="107000"/>
              </a:lnSpc>
              <a:spcAft>
                <a:spcPts val="800"/>
              </a:spcAft>
            </a:pPr>
            <a:r>
              <a:rPr lang="fr-FR" sz="6600" b="1"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Venez, divin Messie,</a:t>
            </a:r>
            <a:br>
              <a:rPr lang="fr-FR" sz="6600" b="1"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br>
            <a:r>
              <a:rPr lang="fr-FR" sz="6600" b="1"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Nous rendre espoir</a:t>
            </a:r>
            <a:br>
              <a:rPr lang="fr-FR" sz="6600" b="1"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br>
            <a:r>
              <a:rPr lang="fr-FR" sz="6600" b="1"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et nous sauver !</a:t>
            </a:r>
            <a:br>
              <a:rPr lang="fr-FR" sz="6600" b="1"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br>
            <a:r>
              <a:rPr lang="fr-FR" sz="6600" b="1"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Vous êtes notre vie !</a:t>
            </a:r>
            <a:br>
              <a:rPr lang="fr-FR" sz="6600" b="1"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br>
            <a:r>
              <a:rPr lang="fr-FR" sz="6600" b="1"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Venez, venez, venez !</a:t>
            </a:r>
            <a:endParaRPr lang="fr-FR" sz="6600" dirty="0">
              <a:solidFill>
                <a:srgbClr val="FFFF00"/>
              </a:solidFill>
              <a:latin typeface="Architects Daughter" panose="02000505000000020004" pitchFamily="2" charset="0"/>
            </a:endParaRPr>
          </a:p>
        </p:txBody>
      </p:sp>
    </p:spTree>
    <p:extLst>
      <p:ext uri="{BB962C8B-B14F-4D97-AF65-F5344CB8AC3E}">
        <p14:creationId xmlns:p14="http://schemas.microsoft.com/office/powerpoint/2010/main" val="373806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28000"/>
                <a:satMod val="94000"/>
                <a:lumMod val="20000"/>
              </a:schemeClr>
              <a:schemeClr val="bg2">
                <a:tint val="94000"/>
                <a:shade val="84000"/>
                <a:satMod val="148000"/>
                <a:lumMod val="114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3" name="Image 2" descr="Une image contenant bougie&#10;&#10;Description générée automatiquement">
            <a:extLst>
              <a:ext uri="{FF2B5EF4-FFF2-40B4-BE49-F238E27FC236}">
                <a16:creationId xmlns:a16="http://schemas.microsoft.com/office/drawing/2014/main" id="{4010B0C7-18F5-4403-B6BA-8FEE7C5CC67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1908601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3E83A4-5366-42B8-9E9E-2378A9446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06FA664-001A-4DAF-9837-CCBCD5DAE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w="22225">
            <a:solidFill>
              <a:srgbClr val="658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ciel, personne, extérieur, gens&#10;&#10;Description générée automatiquement">
            <a:extLst>
              <a:ext uri="{FF2B5EF4-FFF2-40B4-BE49-F238E27FC236}">
                <a16:creationId xmlns:a16="http://schemas.microsoft.com/office/drawing/2014/main" id="{006CBE45-F352-4783-8C6B-292538559DF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3467" y="643467"/>
            <a:ext cx="10905066" cy="5571066"/>
          </a:xfrm>
          <a:prstGeom prst="rect">
            <a:avLst/>
          </a:prstGeom>
        </p:spPr>
      </p:pic>
    </p:spTree>
    <p:extLst>
      <p:ext uri="{BB962C8B-B14F-4D97-AF65-F5344CB8AC3E}">
        <p14:creationId xmlns:p14="http://schemas.microsoft.com/office/powerpoint/2010/main" val="27333544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28000"/>
                <a:satMod val="94000"/>
                <a:lumMod val="20000"/>
              </a:schemeClr>
              <a:schemeClr val="bg2">
                <a:tint val="94000"/>
                <a:shade val="84000"/>
                <a:satMod val="148000"/>
                <a:lumMod val="114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5" name="Image 4" descr="Une image contenant intérieur, autel&#10;&#10;Description générée automatiquement">
            <a:extLst>
              <a:ext uri="{FF2B5EF4-FFF2-40B4-BE49-F238E27FC236}">
                <a16:creationId xmlns:a16="http://schemas.microsoft.com/office/drawing/2014/main" id="{82BC8CB1-45A3-4049-B144-EA92C14CA78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261176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28000"/>
                <a:satMod val="94000"/>
                <a:lumMod val="20000"/>
              </a:schemeClr>
              <a:schemeClr val="bg2">
                <a:tint val="94000"/>
                <a:shade val="84000"/>
                <a:satMod val="148000"/>
                <a:lumMod val="114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3" name="Image 2" descr="Une image contenant vélo, parapluie, bâtiment, accessoire&#10;&#10;Description générée automatiquement">
            <a:extLst>
              <a:ext uri="{FF2B5EF4-FFF2-40B4-BE49-F238E27FC236}">
                <a16:creationId xmlns:a16="http://schemas.microsoft.com/office/drawing/2014/main" id="{293DD446-C0C2-444C-A3C4-E8858CE166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9672587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28000"/>
                <a:satMod val="94000"/>
                <a:lumMod val="20000"/>
              </a:schemeClr>
              <a:schemeClr val="bg2">
                <a:tint val="94000"/>
                <a:shade val="84000"/>
                <a:satMod val="148000"/>
                <a:lumMod val="114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4" name="Image 3" descr="Une image contenant vélo, parapluie, bâtiment, accessoire&#10;&#10;Description générée automatiquement">
            <a:extLst>
              <a:ext uri="{FF2B5EF4-FFF2-40B4-BE49-F238E27FC236}">
                <a16:creationId xmlns:a16="http://schemas.microsoft.com/office/drawing/2014/main" id="{748C878C-FFCC-4E60-B938-D39B09C96AAD}"/>
              </a:ext>
            </a:extLst>
          </p:cNvPr>
          <p:cNvPicPr>
            <a:picLocks noChangeAspect="1"/>
          </p:cNvPicPr>
          <p:nvPr/>
        </p:nvPicPr>
        <p:blipFill rotWithShape="1">
          <a:blip r:embed="rId3" cstate="email">
            <a:alphaModFix amt="35000"/>
            <a:graysc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6" name="ZoneTexte 5">
            <a:extLst>
              <a:ext uri="{FF2B5EF4-FFF2-40B4-BE49-F238E27FC236}">
                <a16:creationId xmlns:a16="http://schemas.microsoft.com/office/drawing/2014/main" id="{8EEE8A21-5B77-4236-9C60-4D055AC7E358}"/>
              </a:ext>
            </a:extLst>
          </p:cNvPr>
          <p:cNvSpPr txBox="1"/>
          <p:nvPr/>
        </p:nvSpPr>
        <p:spPr>
          <a:xfrm>
            <a:off x="152400" y="585482"/>
            <a:ext cx="11911263" cy="5632311"/>
          </a:xfrm>
          <a:prstGeom prst="rect">
            <a:avLst/>
          </a:prstGeom>
          <a:noFill/>
        </p:spPr>
        <p:txBody>
          <a:bodyPr wrap="square">
            <a:spAutoFit/>
          </a:bodyPr>
          <a:lstStyle/>
          <a:p>
            <a:pPr algn="ctr"/>
            <a:r>
              <a:rPr lang="fr-FR" sz="7200" dirty="0"/>
              <a:t>Viens, Esprit Saint,</a:t>
            </a:r>
          </a:p>
          <a:p>
            <a:pPr algn="ctr"/>
            <a:r>
              <a:rPr lang="fr-FR" sz="7200" dirty="0"/>
              <a:t>viens en nos cœurs</a:t>
            </a:r>
          </a:p>
          <a:p>
            <a:pPr algn="ctr"/>
            <a:r>
              <a:rPr lang="fr-FR" sz="7200" dirty="0"/>
              <a:t>Et envoie du haut du ciel</a:t>
            </a:r>
          </a:p>
          <a:p>
            <a:pPr algn="ctr"/>
            <a:r>
              <a:rPr lang="fr-FR" sz="7200" dirty="0"/>
              <a:t>Un rayon de ta lumière</a:t>
            </a:r>
          </a:p>
          <a:p>
            <a:pPr algn="ctr"/>
            <a:r>
              <a:rPr lang="fr-FR" sz="7200" dirty="0" err="1"/>
              <a:t>Veni</a:t>
            </a:r>
            <a:r>
              <a:rPr lang="fr-FR" sz="7200" dirty="0"/>
              <a:t> </a:t>
            </a:r>
            <a:r>
              <a:rPr lang="fr-FR" sz="7200" dirty="0" err="1"/>
              <a:t>Sancte</a:t>
            </a:r>
            <a:r>
              <a:rPr lang="fr-FR" sz="7200" dirty="0"/>
              <a:t> </a:t>
            </a:r>
            <a:r>
              <a:rPr lang="fr-FR" sz="7200" dirty="0" err="1"/>
              <a:t>Spiritus</a:t>
            </a:r>
            <a:endParaRPr lang="fr-FR" sz="4000" dirty="0"/>
          </a:p>
        </p:txBody>
      </p:sp>
    </p:spTree>
    <p:extLst>
      <p:ext uri="{BB962C8B-B14F-4D97-AF65-F5344CB8AC3E}">
        <p14:creationId xmlns:p14="http://schemas.microsoft.com/office/powerpoint/2010/main" val="39306494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28000"/>
                <a:satMod val="94000"/>
                <a:lumMod val="20000"/>
              </a:schemeClr>
              <a:schemeClr val="bg2">
                <a:tint val="94000"/>
                <a:shade val="84000"/>
                <a:satMod val="148000"/>
                <a:lumMod val="114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4" name="Image 3" descr="Une image contenant vélo, parapluie, bâtiment, accessoire&#10;&#10;Description générée automatiquement">
            <a:extLst>
              <a:ext uri="{FF2B5EF4-FFF2-40B4-BE49-F238E27FC236}">
                <a16:creationId xmlns:a16="http://schemas.microsoft.com/office/drawing/2014/main" id="{748C878C-FFCC-4E60-B938-D39B09C96AAD}"/>
              </a:ext>
            </a:extLst>
          </p:cNvPr>
          <p:cNvPicPr>
            <a:picLocks noChangeAspect="1"/>
          </p:cNvPicPr>
          <p:nvPr/>
        </p:nvPicPr>
        <p:blipFill rotWithShape="1">
          <a:blip r:embed="rId3" cstate="email">
            <a:alphaModFix amt="35000"/>
            <a:graysc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3" name="ZoneTexte 2">
            <a:extLst>
              <a:ext uri="{FF2B5EF4-FFF2-40B4-BE49-F238E27FC236}">
                <a16:creationId xmlns:a16="http://schemas.microsoft.com/office/drawing/2014/main" id="{C861AB0F-2489-4C01-B94C-E6D4308EEEB0}"/>
              </a:ext>
            </a:extLst>
          </p:cNvPr>
          <p:cNvSpPr txBox="1"/>
          <p:nvPr/>
        </p:nvSpPr>
        <p:spPr>
          <a:xfrm>
            <a:off x="0" y="675286"/>
            <a:ext cx="12191980" cy="5170646"/>
          </a:xfrm>
          <a:prstGeom prst="rect">
            <a:avLst/>
          </a:prstGeom>
          <a:noFill/>
        </p:spPr>
        <p:txBody>
          <a:bodyPr wrap="square">
            <a:spAutoFit/>
          </a:bodyPr>
          <a:lstStyle/>
          <a:p>
            <a:pPr algn="ctr"/>
            <a:r>
              <a:rPr lang="fr-FR" sz="6600" dirty="0"/>
              <a:t>Viens en nous,</a:t>
            </a:r>
          </a:p>
          <a:p>
            <a:pPr algn="ctr"/>
            <a:r>
              <a:rPr lang="fr-FR" sz="6600" dirty="0"/>
              <a:t>viens père des pauvres</a:t>
            </a:r>
          </a:p>
          <a:p>
            <a:pPr algn="ctr"/>
            <a:r>
              <a:rPr lang="fr-FR" sz="6600" dirty="0"/>
              <a:t>Viens, dispensateur des dons</a:t>
            </a:r>
          </a:p>
          <a:p>
            <a:pPr algn="ctr"/>
            <a:r>
              <a:rPr lang="fr-FR" sz="6600" dirty="0"/>
              <a:t>Viens, lumière de nos cœurs</a:t>
            </a:r>
          </a:p>
          <a:p>
            <a:pPr algn="ctr"/>
            <a:r>
              <a:rPr lang="fr-FR" sz="6600" dirty="0" err="1"/>
              <a:t>Veni</a:t>
            </a:r>
            <a:r>
              <a:rPr lang="fr-FR" sz="6600" dirty="0"/>
              <a:t> </a:t>
            </a:r>
            <a:r>
              <a:rPr lang="fr-FR" sz="6600" dirty="0" err="1"/>
              <a:t>Sancte</a:t>
            </a:r>
            <a:r>
              <a:rPr lang="fr-FR" sz="6600" dirty="0"/>
              <a:t> </a:t>
            </a:r>
            <a:r>
              <a:rPr lang="fr-FR" sz="6600" dirty="0" err="1"/>
              <a:t>Spiritus</a:t>
            </a:r>
            <a:endParaRPr lang="fr-FR" sz="3600" dirty="0"/>
          </a:p>
        </p:txBody>
      </p:sp>
    </p:spTree>
    <p:extLst>
      <p:ext uri="{BB962C8B-B14F-4D97-AF65-F5344CB8AC3E}">
        <p14:creationId xmlns:p14="http://schemas.microsoft.com/office/powerpoint/2010/main" val="10655682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28000"/>
                <a:satMod val="94000"/>
                <a:lumMod val="20000"/>
              </a:schemeClr>
              <a:schemeClr val="bg2">
                <a:tint val="94000"/>
                <a:shade val="84000"/>
                <a:satMod val="148000"/>
                <a:lumMod val="114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4" name="Image 3" descr="Une image contenant vélo, parapluie, bâtiment, accessoire&#10;&#10;Description générée automatiquement">
            <a:extLst>
              <a:ext uri="{FF2B5EF4-FFF2-40B4-BE49-F238E27FC236}">
                <a16:creationId xmlns:a16="http://schemas.microsoft.com/office/drawing/2014/main" id="{748C878C-FFCC-4E60-B938-D39B09C96AAD}"/>
              </a:ext>
            </a:extLst>
          </p:cNvPr>
          <p:cNvPicPr>
            <a:picLocks noChangeAspect="1"/>
          </p:cNvPicPr>
          <p:nvPr/>
        </p:nvPicPr>
        <p:blipFill rotWithShape="1">
          <a:blip r:embed="rId3" cstate="email">
            <a:alphaModFix amt="35000"/>
            <a:graysc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3" name="ZoneTexte 2">
            <a:extLst>
              <a:ext uri="{FF2B5EF4-FFF2-40B4-BE49-F238E27FC236}">
                <a16:creationId xmlns:a16="http://schemas.microsoft.com/office/drawing/2014/main" id="{C861AB0F-2489-4C01-B94C-E6D4308EEEB0}"/>
              </a:ext>
            </a:extLst>
          </p:cNvPr>
          <p:cNvSpPr txBox="1"/>
          <p:nvPr/>
        </p:nvSpPr>
        <p:spPr>
          <a:xfrm>
            <a:off x="0" y="675286"/>
            <a:ext cx="12191980" cy="5632311"/>
          </a:xfrm>
          <a:prstGeom prst="rect">
            <a:avLst/>
          </a:prstGeom>
          <a:noFill/>
        </p:spPr>
        <p:txBody>
          <a:bodyPr wrap="square">
            <a:spAutoFit/>
          </a:bodyPr>
          <a:lstStyle/>
          <a:p>
            <a:pPr algn="ctr"/>
            <a:r>
              <a:rPr lang="fr-FR" sz="7200" dirty="0"/>
              <a:t>Consolateur souverain</a:t>
            </a:r>
          </a:p>
          <a:p>
            <a:pPr algn="ctr"/>
            <a:r>
              <a:rPr lang="fr-FR" sz="7200" dirty="0"/>
              <a:t>Hôte très doux</a:t>
            </a:r>
          </a:p>
          <a:p>
            <a:pPr algn="ctr"/>
            <a:r>
              <a:rPr lang="fr-FR" sz="7200" dirty="0"/>
              <a:t>de nos âmes</a:t>
            </a:r>
          </a:p>
          <a:p>
            <a:pPr algn="ctr"/>
            <a:r>
              <a:rPr lang="fr-FR" sz="7200" dirty="0"/>
              <a:t>Adoucissante fraîcheur</a:t>
            </a:r>
          </a:p>
          <a:p>
            <a:pPr algn="ctr"/>
            <a:r>
              <a:rPr lang="fr-FR" sz="7200" dirty="0" err="1"/>
              <a:t>Veni</a:t>
            </a:r>
            <a:r>
              <a:rPr lang="fr-FR" sz="7200" dirty="0"/>
              <a:t> </a:t>
            </a:r>
            <a:r>
              <a:rPr lang="fr-FR" sz="7200" dirty="0" err="1"/>
              <a:t>Sancte</a:t>
            </a:r>
            <a:r>
              <a:rPr lang="fr-FR" sz="7200" dirty="0"/>
              <a:t> </a:t>
            </a:r>
            <a:r>
              <a:rPr lang="fr-FR" sz="7200" dirty="0" err="1"/>
              <a:t>Spiritus</a:t>
            </a:r>
            <a:endParaRPr lang="fr-FR" sz="4000" dirty="0"/>
          </a:p>
        </p:txBody>
      </p:sp>
    </p:spTree>
    <p:extLst>
      <p:ext uri="{BB962C8B-B14F-4D97-AF65-F5344CB8AC3E}">
        <p14:creationId xmlns:p14="http://schemas.microsoft.com/office/powerpoint/2010/main" val="39670899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28000"/>
                <a:satMod val="94000"/>
                <a:lumMod val="20000"/>
              </a:schemeClr>
              <a:schemeClr val="bg2">
                <a:tint val="94000"/>
                <a:shade val="84000"/>
                <a:satMod val="148000"/>
                <a:lumMod val="114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4" name="Image 3" descr="Une image contenant vélo, parapluie, bâtiment, accessoire&#10;&#10;Description générée automatiquement">
            <a:extLst>
              <a:ext uri="{FF2B5EF4-FFF2-40B4-BE49-F238E27FC236}">
                <a16:creationId xmlns:a16="http://schemas.microsoft.com/office/drawing/2014/main" id="{748C878C-FFCC-4E60-B938-D39B09C96AAD}"/>
              </a:ext>
            </a:extLst>
          </p:cNvPr>
          <p:cNvPicPr>
            <a:picLocks noChangeAspect="1"/>
          </p:cNvPicPr>
          <p:nvPr/>
        </p:nvPicPr>
        <p:blipFill rotWithShape="1">
          <a:blip r:embed="rId3" cstate="email">
            <a:alphaModFix amt="35000"/>
            <a:graysc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3" name="ZoneTexte 2">
            <a:extLst>
              <a:ext uri="{FF2B5EF4-FFF2-40B4-BE49-F238E27FC236}">
                <a16:creationId xmlns:a16="http://schemas.microsoft.com/office/drawing/2014/main" id="{C861AB0F-2489-4C01-B94C-E6D4308EEEB0}"/>
              </a:ext>
            </a:extLst>
          </p:cNvPr>
          <p:cNvSpPr txBox="1"/>
          <p:nvPr/>
        </p:nvSpPr>
        <p:spPr>
          <a:xfrm>
            <a:off x="0" y="675286"/>
            <a:ext cx="12191980" cy="5632311"/>
          </a:xfrm>
          <a:prstGeom prst="rect">
            <a:avLst/>
          </a:prstGeom>
          <a:noFill/>
        </p:spPr>
        <p:txBody>
          <a:bodyPr wrap="square">
            <a:spAutoFit/>
          </a:bodyPr>
          <a:lstStyle/>
          <a:p>
            <a:pPr algn="ctr"/>
            <a:r>
              <a:rPr lang="fr-FR" sz="7200" dirty="0"/>
              <a:t>Dans le labeur, le repos</a:t>
            </a:r>
          </a:p>
          <a:p>
            <a:pPr algn="ctr"/>
            <a:r>
              <a:rPr lang="fr-FR" sz="7200" dirty="0"/>
              <a:t>Dans la fièvre, la fraîcheur</a:t>
            </a:r>
          </a:p>
          <a:p>
            <a:pPr algn="ctr"/>
            <a:r>
              <a:rPr lang="fr-FR" sz="7200" dirty="0"/>
              <a:t>Dans les pleurs, le réconfort</a:t>
            </a:r>
          </a:p>
          <a:p>
            <a:pPr algn="ctr"/>
            <a:r>
              <a:rPr lang="fr-FR" sz="7200" dirty="0" err="1"/>
              <a:t>Veni</a:t>
            </a:r>
            <a:r>
              <a:rPr lang="fr-FR" sz="7200" dirty="0"/>
              <a:t> </a:t>
            </a:r>
            <a:r>
              <a:rPr lang="fr-FR" sz="7200" dirty="0" err="1"/>
              <a:t>Sancte</a:t>
            </a:r>
            <a:r>
              <a:rPr lang="fr-FR" sz="7200" dirty="0"/>
              <a:t> </a:t>
            </a:r>
            <a:r>
              <a:rPr lang="fr-FR" sz="7200" dirty="0" err="1"/>
              <a:t>Spiritus</a:t>
            </a:r>
            <a:endParaRPr lang="fr-FR" sz="4000" dirty="0"/>
          </a:p>
        </p:txBody>
      </p:sp>
    </p:spTree>
    <p:extLst>
      <p:ext uri="{BB962C8B-B14F-4D97-AF65-F5344CB8AC3E}">
        <p14:creationId xmlns:p14="http://schemas.microsoft.com/office/powerpoint/2010/main" val="19009729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28000"/>
                <a:satMod val="94000"/>
                <a:lumMod val="20000"/>
              </a:schemeClr>
              <a:schemeClr val="bg2">
                <a:tint val="94000"/>
                <a:shade val="84000"/>
                <a:satMod val="148000"/>
                <a:lumMod val="114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4" name="Image 3" descr="Une image contenant vélo, parapluie, bâtiment, accessoire&#10;&#10;Description générée automatiquement">
            <a:extLst>
              <a:ext uri="{FF2B5EF4-FFF2-40B4-BE49-F238E27FC236}">
                <a16:creationId xmlns:a16="http://schemas.microsoft.com/office/drawing/2014/main" id="{748C878C-FFCC-4E60-B938-D39B09C96AAD}"/>
              </a:ext>
            </a:extLst>
          </p:cNvPr>
          <p:cNvPicPr>
            <a:picLocks noChangeAspect="1"/>
          </p:cNvPicPr>
          <p:nvPr/>
        </p:nvPicPr>
        <p:blipFill rotWithShape="1">
          <a:blip r:embed="rId3" cstate="email">
            <a:alphaModFix amt="35000"/>
            <a:graysc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3" name="ZoneTexte 2">
            <a:extLst>
              <a:ext uri="{FF2B5EF4-FFF2-40B4-BE49-F238E27FC236}">
                <a16:creationId xmlns:a16="http://schemas.microsoft.com/office/drawing/2014/main" id="{C861AB0F-2489-4C01-B94C-E6D4308EEEB0}"/>
              </a:ext>
            </a:extLst>
          </p:cNvPr>
          <p:cNvSpPr txBox="1"/>
          <p:nvPr/>
        </p:nvSpPr>
        <p:spPr>
          <a:xfrm>
            <a:off x="0" y="675286"/>
            <a:ext cx="12191980" cy="5632311"/>
          </a:xfrm>
          <a:prstGeom prst="rect">
            <a:avLst/>
          </a:prstGeom>
          <a:noFill/>
        </p:spPr>
        <p:txBody>
          <a:bodyPr wrap="square">
            <a:spAutoFit/>
          </a:bodyPr>
          <a:lstStyle/>
          <a:p>
            <a:pPr algn="ctr"/>
            <a:r>
              <a:rPr lang="fr-FR" sz="7200" dirty="0"/>
              <a:t>Ô lumière bienheureuse</a:t>
            </a:r>
          </a:p>
          <a:p>
            <a:pPr algn="ctr"/>
            <a:r>
              <a:rPr lang="fr-FR" sz="7200" dirty="0"/>
              <a:t>Viens remplir jusqu'à l'intime</a:t>
            </a:r>
          </a:p>
          <a:p>
            <a:pPr algn="ctr"/>
            <a:r>
              <a:rPr lang="fr-FR" sz="7200" dirty="0"/>
              <a:t>Le cœur de tous tes fidèles</a:t>
            </a:r>
          </a:p>
          <a:p>
            <a:pPr algn="ctr"/>
            <a:r>
              <a:rPr lang="fr-FR" sz="7200" dirty="0" err="1"/>
              <a:t>Veni</a:t>
            </a:r>
            <a:r>
              <a:rPr lang="fr-FR" sz="7200" dirty="0"/>
              <a:t> </a:t>
            </a:r>
            <a:r>
              <a:rPr lang="fr-FR" sz="7200" dirty="0" err="1"/>
              <a:t>Sancte</a:t>
            </a:r>
            <a:r>
              <a:rPr lang="fr-FR" sz="7200" dirty="0"/>
              <a:t> </a:t>
            </a:r>
            <a:r>
              <a:rPr lang="fr-FR" sz="7200" dirty="0" err="1"/>
              <a:t>Spiritus</a:t>
            </a:r>
            <a:endParaRPr lang="fr-FR" sz="4000" dirty="0"/>
          </a:p>
        </p:txBody>
      </p:sp>
    </p:spTree>
    <p:extLst>
      <p:ext uri="{BB962C8B-B14F-4D97-AF65-F5344CB8AC3E}">
        <p14:creationId xmlns:p14="http://schemas.microsoft.com/office/powerpoint/2010/main" val="2728637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28000"/>
                <a:satMod val="94000"/>
                <a:lumMod val="20000"/>
              </a:schemeClr>
              <a:schemeClr val="bg2">
                <a:tint val="94000"/>
                <a:shade val="84000"/>
                <a:satMod val="148000"/>
                <a:lumMod val="114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4" name="Image 3" descr="Une image contenant vélo, parapluie, bâtiment, accessoire&#10;&#10;Description générée automatiquement">
            <a:extLst>
              <a:ext uri="{FF2B5EF4-FFF2-40B4-BE49-F238E27FC236}">
                <a16:creationId xmlns:a16="http://schemas.microsoft.com/office/drawing/2014/main" id="{748C878C-FFCC-4E60-B938-D39B09C96AAD}"/>
              </a:ext>
            </a:extLst>
          </p:cNvPr>
          <p:cNvPicPr>
            <a:picLocks noChangeAspect="1"/>
          </p:cNvPicPr>
          <p:nvPr/>
        </p:nvPicPr>
        <p:blipFill rotWithShape="1">
          <a:blip r:embed="rId3" cstate="email">
            <a:alphaModFix amt="35000"/>
            <a:graysc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3" name="ZoneTexte 2">
            <a:extLst>
              <a:ext uri="{FF2B5EF4-FFF2-40B4-BE49-F238E27FC236}">
                <a16:creationId xmlns:a16="http://schemas.microsoft.com/office/drawing/2014/main" id="{C861AB0F-2489-4C01-B94C-E6D4308EEEB0}"/>
              </a:ext>
            </a:extLst>
          </p:cNvPr>
          <p:cNvSpPr txBox="1"/>
          <p:nvPr/>
        </p:nvSpPr>
        <p:spPr>
          <a:xfrm>
            <a:off x="0" y="867790"/>
            <a:ext cx="12191980" cy="4524315"/>
          </a:xfrm>
          <a:prstGeom prst="rect">
            <a:avLst/>
          </a:prstGeom>
          <a:noFill/>
        </p:spPr>
        <p:txBody>
          <a:bodyPr wrap="square">
            <a:spAutoFit/>
          </a:bodyPr>
          <a:lstStyle/>
          <a:p>
            <a:pPr algn="ctr"/>
            <a:r>
              <a:rPr lang="fr-FR" sz="7200" dirty="0"/>
              <a:t>Lave ce qui est souillé</a:t>
            </a:r>
          </a:p>
          <a:p>
            <a:pPr algn="ctr"/>
            <a:r>
              <a:rPr lang="fr-FR" sz="7200" dirty="0"/>
              <a:t>Baigne ce qui est aride</a:t>
            </a:r>
          </a:p>
          <a:p>
            <a:pPr algn="ctr"/>
            <a:r>
              <a:rPr lang="fr-FR" sz="7200" dirty="0"/>
              <a:t>Guéris ce qui est blessé</a:t>
            </a:r>
          </a:p>
          <a:p>
            <a:pPr algn="ctr"/>
            <a:r>
              <a:rPr lang="fr-FR" sz="7200" dirty="0" err="1"/>
              <a:t>Veni</a:t>
            </a:r>
            <a:r>
              <a:rPr lang="fr-FR" sz="7200" dirty="0"/>
              <a:t> </a:t>
            </a:r>
            <a:r>
              <a:rPr lang="fr-FR" sz="7200" dirty="0" err="1"/>
              <a:t>Sancte</a:t>
            </a:r>
            <a:r>
              <a:rPr lang="fr-FR" sz="7200" dirty="0"/>
              <a:t> </a:t>
            </a:r>
            <a:r>
              <a:rPr lang="fr-FR" sz="7200" dirty="0" err="1"/>
              <a:t>Spiritus</a:t>
            </a:r>
            <a:endParaRPr lang="fr-FR" sz="4000" dirty="0"/>
          </a:p>
        </p:txBody>
      </p:sp>
    </p:spTree>
    <p:extLst>
      <p:ext uri="{BB962C8B-B14F-4D97-AF65-F5344CB8AC3E}">
        <p14:creationId xmlns:p14="http://schemas.microsoft.com/office/powerpoint/2010/main" val="4082507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5D47719-1AB6-46D2-89BB-3F6170DF343F}"/>
              </a:ext>
            </a:extLst>
          </p:cNvPr>
          <p:cNvSpPr txBox="1"/>
          <p:nvPr/>
        </p:nvSpPr>
        <p:spPr>
          <a:xfrm>
            <a:off x="132347" y="366777"/>
            <a:ext cx="11927305" cy="6212213"/>
          </a:xfrm>
          <a:prstGeom prst="rect">
            <a:avLst/>
          </a:prstGeom>
          <a:noFill/>
        </p:spPr>
        <p:txBody>
          <a:bodyPr wrap="square">
            <a:spAutoFit/>
          </a:bodyPr>
          <a:lstStyle/>
          <a:p>
            <a:pPr algn="ctr">
              <a:lnSpc>
                <a:spcPct val="107000"/>
              </a:lnSpc>
              <a:spcAft>
                <a:spcPts val="800"/>
              </a:spcAft>
            </a:pPr>
            <a:r>
              <a:rPr lang="fr-FR" sz="4800"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À Bethléem, les cieux chantaient</a:t>
            </a:r>
          </a:p>
          <a:p>
            <a:pPr algn="ctr">
              <a:lnSpc>
                <a:spcPct val="107000"/>
              </a:lnSpc>
              <a:spcAft>
                <a:spcPts val="800"/>
              </a:spcAft>
            </a:pPr>
            <a:r>
              <a:rPr lang="fr-FR" sz="4800"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Que le meilleur de vos bienfaits</a:t>
            </a:r>
          </a:p>
          <a:p>
            <a:pPr algn="ctr">
              <a:lnSpc>
                <a:spcPct val="107000"/>
              </a:lnSpc>
              <a:spcAft>
                <a:spcPts val="800"/>
              </a:spcAft>
            </a:pPr>
            <a:r>
              <a:rPr lang="fr-FR" sz="4800"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C’était le don de votre paix.</a:t>
            </a:r>
          </a:p>
          <a:p>
            <a:pPr algn="ctr">
              <a:lnSpc>
                <a:spcPct val="107000"/>
              </a:lnSpc>
              <a:spcAft>
                <a:spcPts val="800"/>
              </a:spcAft>
            </a:pPr>
            <a:r>
              <a:rPr lang="fr-FR" sz="4800"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Le monde la dédaigne :</a:t>
            </a:r>
          </a:p>
          <a:p>
            <a:pPr algn="ctr">
              <a:lnSpc>
                <a:spcPct val="107000"/>
              </a:lnSpc>
              <a:spcAft>
                <a:spcPts val="800"/>
              </a:spcAft>
            </a:pPr>
            <a:r>
              <a:rPr lang="fr-FR" sz="4800"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Partout les cœurs sont divisés !</a:t>
            </a:r>
          </a:p>
          <a:p>
            <a:pPr algn="ctr">
              <a:lnSpc>
                <a:spcPct val="107000"/>
              </a:lnSpc>
              <a:spcAft>
                <a:spcPts val="800"/>
              </a:spcAft>
            </a:pPr>
            <a:r>
              <a:rPr lang="fr-FR" sz="4800"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Qu’arrive votre règne !</a:t>
            </a:r>
          </a:p>
          <a:p>
            <a:pPr algn="ctr">
              <a:lnSpc>
                <a:spcPct val="107000"/>
              </a:lnSpc>
              <a:spcAft>
                <a:spcPts val="800"/>
              </a:spcAft>
            </a:pPr>
            <a:r>
              <a:rPr lang="fr-FR" sz="4800"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Venez, venez, venez !</a:t>
            </a:r>
          </a:p>
        </p:txBody>
      </p:sp>
    </p:spTree>
    <p:extLst>
      <p:ext uri="{BB962C8B-B14F-4D97-AF65-F5344CB8AC3E}">
        <p14:creationId xmlns:p14="http://schemas.microsoft.com/office/powerpoint/2010/main" val="197318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28000"/>
                <a:satMod val="94000"/>
                <a:lumMod val="20000"/>
              </a:schemeClr>
              <a:schemeClr val="bg2">
                <a:tint val="94000"/>
                <a:shade val="84000"/>
                <a:satMod val="148000"/>
                <a:lumMod val="114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4" name="Image 3" descr="Une image contenant vélo, parapluie, bâtiment, accessoire&#10;&#10;Description générée automatiquement">
            <a:extLst>
              <a:ext uri="{FF2B5EF4-FFF2-40B4-BE49-F238E27FC236}">
                <a16:creationId xmlns:a16="http://schemas.microsoft.com/office/drawing/2014/main" id="{748C878C-FFCC-4E60-B938-D39B09C96AAD}"/>
              </a:ext>
            </a:extLst>
          </p:cNvPr>
          <p:cNvPicPr>
            <a:picLocks noChangeAspect="1"/>
          </p:cNvPicPr>
          <p:nvPr/>
        </p:nvPicPr>
        <p:blipFill rotWithShape="1">
          <a:blip r:embed="rId3" cstate="email">
            <a:alphaModFix amt="35000"/>
            <a:graysc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3" name="ZoneTexte 2">
            <a:extLst>
              <a:ext uri="{FF2B5EF4-FFF2-40B4-BE49-F238E27FC236}">
                <a16:creationId xmlns:a16="http://schemas.microsoft.com/office/drawing/2014/main" id="{C861AB0F-2489-4C01-B94C-E6D4308EEEB0}"/>
              </a:ext>
            </a:extLst>
          </p:cNvPr>
          <p:cNvSpPr txBox="1"/>
          <p:nvPr/>
        </p:nvSpPr>
        <p:spPr>
          <a:xfrm>
            <a:off x="0" y="779559"/>
            <a:ext cx="12191980" cy="5632311"/>
          </a:xfrm>
          <a:prstGeom prst="rect">
            <a:avLst/>
          </a:prstGeom>
          <a:noFill/>
        </p:spPr>
        <p:txBody>
          <a:bodyPr wrap="square">
            <a:spAutoFit/>
          </a:bodyPr>
          <a:lstStyle/>
          <a:p>
            <a:pPr algn="ctr"/>
            <a:r>
              <a:rPr lang="fr-FR" sz="7200" dirty="0"/>
              <a:t>Assouplis ce qui est raide</a:t>
            </a:r>
          </a:p>
          <a:p>
            <a:pPr algn="ctr"/>
            <a:r>
              <a:rPr lang="fr-FR" sz="7200" dirty="0"/>
              <a:t>Réchauffe ce qui est froid</a:t>
            </a:r>
          </a:p>
          <a:p>
            <a:pPr algn="ctr"/>
            <a:r>
              <a:rPr lang="fr-FR" sz="7200" dirty="0"/>
              <a:t>Rends droit ce qui est faussé</a:t>
            </a:r>
          </a:p>
          <a:p>
            <a:pPr algn="ctr"/>
            <a:r>
              <a:rPr lang="fr-FR" sz="7200" dirty="0" err="1"/>
              <a:t>Veni</a:t>
            </a:r>
            <a:r>
              <a:rPr lang="fr-FR" sz="7200" dirty="0"/>
              <a:t> </a:t>
            </a:r>
            <a:r>
              <a:rPr lang="fr-FR" sz="7200" dirty="0" err="1"/>
              <a:t>Sancte</a:t>
            </a:r>
            <a:r>
              <a:rPr lang="fr-FR" sz="7200" dirty="0"/>
              <a:t> </a:t>
            </a:r>
            <a:r>
              <a:rPr lang="fr-FR" sz="7200" dirty="0" err="1"/>
              <a:t>Spiritus</a:t>
            </a:r>
            <a:endParaRPr lang="fr-FR" sz="4000" dirty="0"/>
          </a:p>
        </p:txBody>
      </p:sp>
    </p:spTree>
    <p:extLst>
      <p:ext uri="{BB962C8B-B14F-4D97-AF65-F5344CB8AC3E}">
        <p14:creationId xmlns:p14="http://schemas.microsoft.com/office/powerpoint/2010/main" val="27789204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28000"/>
                <a:satMod val="94000"/>
                <a:lumMod val="20000"/>
              </a:schemeClr>
              <a:schemeClr val="bg2">
                <a:tint val="94000"/>
                <a:shade val="84000"/>
                <a:satMod val="148000"/>
                <a:lumMod val="114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4" name="Image 3" descr="Une image contenant vélo, parapluie, bâtiment, accessoire&#10;&#10;Description générée automatiquement">
            <a:extLst>
              <a:ext uri="{FF2B5EF4-FFF2-40B4-BE49-F238E27FC236}">
                <a16:creationId xmlns:a16="http://schemas.microsoft.com/office/drawing/2014/main" id="{748C878C-FFCC-4E60-B938-D39B09C96AAD}"/>
              </a:ext>
            </a:extLst>
          </p:cNvPr>
          <p:cNvPicPr>
            <a:picLocks noChangeAspect="1"/>
          </p:cNvPicPr>
          <p:nvPr/>
        </p:nvPicPr>
        <p:blipFill rotWithShape="1">
          <a:blip r:embed="rId3" cstate="email">
            <a:alphaModFix amt="35000"/>
            <a:graysc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3" name="ZoneTexte 2">
            <a:extLst>
              <a:ext uri="{FF2B5EF4-FFF2-40B4-BE49-F238E27FC236}">
                <a16:creationId xmlns:a16="http://schemas.microsoft.com/office/drawing/2014/main" id="{C861AB0F-2489-4C01-B94C-E6D4308EEEB0}"/>
              </a:ext>
            </a:extLst>
          </p:cNvPr>
          <p:cNvSpPr txBox="1"/>
          <p:nvPr/>
        </p:nvSpPr>
        <p:spPr>
          <a:xfrm>
            <a:off x="0" y="779559"/>
            <a:ext cx="12191980" cy="5632311"/>
          </a:xfrm>
          <a:prstGeom prst="rect">
            <a:avLst/>
          </a:prstGeom>
          <a:noFill/>
        </p:spPr>
        <p:txBody>
          <a:bodyPr wrap="square">
            <a:spAutoFit/>
          </a:bodyPr>
          <a:lstStyle/>
          <a:p>
            <a:pPr algn="ctr"/>
            <a:r>
              <a:rPr lang="fr-FR" sz="7200" dirty="0"/>
              <a:t>Donne mérite et vertu</a:t>
            </a:r>
          </a:p>
          <a:p>
            <a:pPr algn="ctr"/>
            <a:r>
              <a:rPr lang="fr-FR" sz="7200" dirty="0"/>
              <a:t>Donne le salut final</a:t>
            </a:r>
          </a:p>
          <a:p>
            <a:pPr algn="ctr"/>
            <a:r>
              <a:rPr lang="fr-FR" sz="7200" dirty="0"/>
              <a:t>Donne la joie éternelle</a:t>
            </a:r>
          </a:p>
          <a:p>
            <a:pPr algn="ctr"/>
            <a:r>
              <a:rPr lang="fr-FR" sz="7200" dirty="0" err="1"/>
              <a:t>Veni</a:t>
            </a:r>
            <a:r>
              <a:rPr lang="fr-FR" sz="7200" dirty="0"/>
              <a:t> </a:t>
            </a:r>
            <a:r>
              <a:rPr lang="fr-FR" sz="7200" dirty="0" err="1"/>
              <a:t>Sancte</a:t>
            </a:r>
            <a:r>
              <a:rPr lang="fr-FR" sz="7200" dirty="0"/>
              <a:t> </a:t>
            </a:r>
            <a:r>
              <a:rPr lang="fr-FR" sz="7200" dirty="0" err="1"/>
              <a:t>Spiritus</a:t>
            </a:r>
            <a:endParaRPr lang="fr-FR" sz="7200" dirty="0"/>
          </a:p>
          <a:p>
            <a:pPr algn="ctr"/>
            <a:r>
              <a:rPr lang="fr-FR" sz="7200" dirty="0"/>
              <a:t>Amen</a:t>
            </a:r>
            <a:endParaRPr lang="fr-FR" sz="4000" dirty="0"/>
          </a:p>
        </p:txBody>
      </p:sp>
    </p:spTree>
    <p:extLst>
      <p:ext uri="{BB962C8B-B14F-4D97-AF65-F5344CB8AC3E}">
        <p14:creationId xmlns:p14="http://schemas.microsoft.com/office/powerpoint/2010/main" val="11789862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duotone>
              <a:schemeClr val="bg2">
                <a:shade val="28000"/>
                <a:satMod val="94000"/>
                <a:lumMod val="20000"/>
              </a:schemeClr>
              <a:schemeClr val="bg2">
                <a:tint val="94000"/>
                <a:shade val="84000"/>
                <a:satMod val="148000"/>
                <a:lumMod val="114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3" name="Image 2" descr="Une image contenant vélo, parapluie, bâtiment, accessoire&#10;&#10;Description générée automatiquement">
            <a:extLst>
              <a:ext uri="{FF2B5EF4-FFF2-40B4-BE49-F238E27FC236}">
                <a16:creationId xmlns:a16="http://schemas.microsoft.com/office/drawing/2014/main" id="{31EBEAB3-735B-429E-BC36-B081504D7A9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6190337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015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BD78D6-B13B-4F2B-8F57-4CAF871EF46B}"/>
              </a:ext>
            </a:extLst>
          </p:cNvPr>
          <p:cNvSpPr>
            <a:spLocks noGrp="1"/>
          </p:cNvSpPr>
          <p:nvPr>
            <p:ph type="ctrTitle"/>
          </p:nvPr>
        </p:nvSpPr>
        <p:spPr>
          <a:xfrm>
            <a:off x="344906" y="553453"/>
            <a:ext cx="11558336" cy="5710990"/>
          </a:xfrm>
        </p:spPr>
        <p:txBody>
          <a:bodyPr>
            <a:normAutofit/>
          </a:bodyPr>
          <a:lstStyle/>
          <a:p>
            <a:pPr>
              <a:lnSpc>
                <a:spcPct val="107000"/>
              </a:lnSpc>
              <a:spcAft>
                <a:spcPts val="800"/>
              </a:spcAft>
            </a:pPr>
            <a:r>
              <a:rPr lang="fr-FR" sz="6600" b="1"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Venez, divin Messie,</a:t>
            </a:r>
            <a:br>
              <a:rPr lang="fr-FR" sz="6600" b="1"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br>
            <a:r>
              <a:rPr lang="fr-FR" sz="6600" b="1"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Nous rendre espoir</a:t>
            </a:r>
            <a:br>
              <a:rPr lang="fr-FR" sz="6600" b="1"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br>
            <a:r>
              <a:rPr lang="fr-FR" sz="6600" b="1"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et nous sauver !</a:t>
            </a:r>
            <a:br>
              <a:rPr lang="fr-FR" sz="6600" b="1"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br>
            <a:r>
              <a:rPr lang="fr-FR" sz="6600" b="1"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Vous êtes notre vie !</a:t>
            </a:r>
            <a:br>
              <a:rPr lang="fr-FR" sz="6600" b="1"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br>
            <a:r>
              <a:rPr lang="fr-FR" sz="6600" b="1"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Venez, venez, venez !</a:t>
            </a:r>
            <a:endParaRPr lang="fr-FR" sz="6600" dirty="0">
              <a:solidFill>
                <a:srgbClr val="FFFF00"/>
              </a:solidFill>
              <a:latin typeface="Architects Daughter" panose="02000505000000020004" pitchFamily="2" charset="0"/>
            </a:endParaRPr>
          </a:p>
        </p:txBody>
      </p:sp>
    </p:spTree>
    <p:extLst>
      <p:ext uri="{BB962C8B-B14F-4D97-AF65-F5344CB8AC3E}">
        <p14:creationId xmlns:p14="http://schemas.microsoft.com/office/powerpoint/2010/main" val="405034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5D47719-1AB6-46D2-89BB-3F6170DF343F}"/>
              </a:ext>
            </a:extLst>
          </p:cNvPr>
          <p:cNvSpPr txBox="1"/>
          <p:nvPr/>
        </p:nvSpPr>
        <p:spPr>
          <a:xfrm>
            <a:off x="132347" y="366777"/>
            <a:ext cx="11927305" cy="6212213"/>
          </a:xfrm>
          <a:prstGeom prst="rect">
            <a:avLst/>
          </a:prstGeom>
          <a:noFill/>
        </p:spPr>
        <p:txBody>
          <a:bodyPr wrap="square">
            <a:spAutoFit/>
          </a:bodyPr>
          <a:lstStyle/>
          <a:p>
            <a:pPr algn="ctr">
              <a:lnSpc>
                <a:spcPct val="107000"/>
              </a:lnSpc>
              <a:spcAft>
                <a:spcPts val="800"/>
              </a:spcAft>
            </a:pPr>
            <a:r>
              <a:rPr lang="fr-FR" sz="4800"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Vous êtes né pour les pécheurs.</a:t>
            </a:r>
          </a:p>
          <a:p>
            <a:pPr algn="ctr">
              <a:lnSpc>
                <a:spcPct val="107000"/>
              </a:lnSpc>
              <a:spcAft>
                <a:spcPts val="800"/>
              </a:spcAft>
            </a:pPr>
            <a:r>
              <a:rPr lang="fr-FR" sz="4800"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Que votre grâce, ô Dieu Sauveur,</a:t>
            </a:r>
          </a:p>
          <a:p>
            <a:pPr algn="ctr">
              <a:lnSpc>
                <a:spcPct val="107000"/>
              </a:lnSpc>
              <a:spcAft>
                <a:spcPts val="800"/>
              </a:spcAft>
            </a:pPr>
            <a:r>
              <a:rPr lang="fr-FR" sz="4800"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Dissipe en nous la nuit, la peur !</a:t>
            </a:r>
          </a:p>
          <a:p>
            <a:pPr algn="ctr">
              <a:lnSpc>
                <a:spcPct val="107000"/>
              </a:lnSpc>
              <a:spcAft>
                <a:spcPts val="800"/>
              </a:spcAft>
            </a:pPr>
            <a:r>
              <a:rPr lang="fr-FR" sz="4800"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Seigneur, que votre enfance</a:t>
            </a:r>
          </a:p>
          <a:p>
            <a:pPr algn="ctr">
              <a:lnSpc>
                <a:spcPct val="107000"/>
              </a:lnSpc>
              <a:spcAft>
                <a:spcPts val="800"/>
              </a:spcAft>
            </a:pPr>
            <a:r>
              <a:rPr lang="fr-FR" sz="4800"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Nous fasse vivre en la clarté.</a:t>
            </a:r>
          </a:p>
          <a:p>
            <a:pPr algn="ctr">
              <a:lnSpc>
                <a:spcPct val="107000"/>
              </a:lnSpc>
              <a:spcAft>
                <a:spcPts val="800"/>
              </a:spcAft>
            </a:pPr>
            <a:r>
              <a:rPr lang="fr-FR" sz="4800"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Soyez la délivrance !</a:t>
            </a:r>
          </a:p>
          <a:p>
            <a:pPr algn="ctr">
              <a:lnSpc>
                <a:spcPct val="107000"/>
              </a:lnSpc>
              <a:spcAft>
                <a:spcPts val="800"/>
              </a:spcAft>
            </a:pPr>
            <a:r>
              <a:rPr lang="fr-FR" sz="4800"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Venez, venez, venez !</a:t>
            </a:r>
          </a:p>
        </p:txBody>
      </p:sp>
    </p:spTree>
    <p:extLst>
      <p:ext uri="{BB962C8B-B14F-4D97-AF65-F5344CB8AC3E}">
        <p14:creationId xmlns:p14="http://schemas.microsoft.com/office/powerpoint/2010/main" val="134324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BD78D6-B13B-4F2B-8F57-4CAF871EF46B}"/>
              </a:ext>
            </a:extLst>
          </p:cNvPr>
          <p:cNvSpPr>
            <a:spLocks noGrp="1"/>
          </p:cNvSpPr>
          <p:nvPr>
            <p:ph type="ctrTitle"/>
          </p:nvPr>
        </p:nvSpPr>
        <p:spPr>
          <a:xfrm>
            <a:off x="344906" y="553453"/>
            <a:ext cx="11558336" cy="5710990"/>
          </a:xfrm>
        </p:spPr>
        <p:txBody>
          <a:bodyPr>
            <a:normAutofit/>
          </a:bodyPr>
          <a:lstStyle/>
          <a:p>
            <a:pPr>
              <a:lnSpc>
                <a:spcPct val="107000"/>
              </a:lnSpc>
              <a:spcAft>
                <a:spcPts val="800"/>
              </a:spcAft>
            </a:pPr>
            <a:r>
              <a:rPr lang="fr-FR" sz="6600" b="1"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Venez, divin Messie,</a:t>
            </a:r>
            <a:br>
              <a:rPr lang="fr-FR" sz="6600" b="1"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br>
            <a:r>
              <a:rPr lang="fr-FR" sz="6600" b="1"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Nous rendre espoir</a:t>
            </a:r>
            <a:br>
              <a:rPr lang="fr-FR" sz="6600" b="1"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br>
            <a:r>
              <a:rPr lang="fr-FR" sz="6600" b="1"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et nous sauver !</a:t>
            </a:r>
            <a:br>
              <a:rPr lang="fr-FR" sz="6600" b="1"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br>
            <a:r>
              <a:rPr lang="fr-FR" sz="6600" b="1"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Vous êtes notre vie !</a:t>
            </a:r>
            <a:br>
              <a:rPr lang="fr-FR" sz="6600" b="1"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br>
            <a:r>
              <a:rPr lang="fr-FR" sz="6600" b="1" dirty="0">
                <a:solidFill>
                  <a:srgbClr val="FFFF00"/>
                </a:solidFill>
                <a:effectLst/>
                <a:latin typeface="Cavolini" panose="03000502040302020204" pitchFamily="66" charset="0"/>
                <a:ea typeface="Calibri" panose="020F0502020204030204" pitchFamily="34" charset="0"/>
                <a:cs typeface="Times New Roman" panose="02020603050405020304" pitchFamily="18" charset="0"/>
              </a:rPr>
              <a:t>Venez, venez, venez !</a:t>
            </a:r>
            <a:endParaRPr lang="fr-FR" sz="6600" dirty="0">
              <a:solidFill>
                <a:srgbClr val="FFFF00"/>
              </a:solidFill>
              <a:latin typeface="Architects Daughter" panose="02000505000000020004" pitchFamily="2" charset="0"/>
            </a:endParaRPr>
          </a:p>
        </p:txBody>
      </p:sp>
    </p:spTree>
    <p:extLst>
      <p:ext uri="{BB962C8B-B14F-4D97-AF65-F5344CB8AC3E}">
        <p14:creationId xmlns:p14="http://schemas.microsoft.com/office/powerpoint/2010/main" val="1303939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extérieur, bâtiment, ciel, tour&#10;&#10;Description générée automatiquement">
            <a:extLst>
              <a:ext uri="{FF2B5EF4-FFF2-40B4-BE49-F238E27FC236}">
                <a16:creationId xmlns:a16="http://schemas.microsoft.com/office/drawing/2014/main" id="{851AF1EB-2A8C-43E6-BA50-2FD94AC9F64B}"/>
              </a:ext>
            </a:extLst>
          </p:cNvPr>
          <p:cNvPicPr>
            <a:picLocks noChangeAspect="1"/>
          </p:cNvPicPr>
          <p:nvPr/>
        </p:nvPicPr>
        <p:blipFill>
          <a:blip r:embed="rId2"/>
          <a:stretch>
            <a:fillRect/>
          </a:stretch>
        </p:blipFill>
        <p:spPr>
          <a:xfrm>
            <a:off x="2759518" y="0"/>
            <a:ext cx="6672963" cy="8897284"/>
          </a:xfrm>
          <a:prstGeom prst="rect">
            <a:avLst/>
          </a:prstGeom>
        </p:spPr>
      </p:pic>
    </p:spTree>
    <p:extLst>
      <p:ext uri="{BB962C8B-B14F-4D97-AF65-F5344CB8AC3E}">
        <p14:creationId xmlns:p14="http://schemas.microsoft.com/office/powerpoint/2010/main" val="109277729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illage">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TM03457485[[fn=Maillage]]</Template>
  <TotalTime>351</TotalTime>
  <Words>569</Words>
  <Application>Microsoft Office PowerPoint</Application>
  <PresentationFormat>Grand écran</PresentationFormat>
  <Paragraphs>66</Paragraphs>
  <Slides>53</Slides>
  <Notes>0</Notes>
  <HiddenSlides>0</HiddenSlides>
  <MMClips>1</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53</vt:i4>
      </vt:variant>
    </vt:vector>
  </HeadingPairs>
  <TitlesOfParts>
    <vt:vector size="60" baseType="lpstr">
      <vt:lpstr>Architects Daughter</vt:lpstr>
      <vt:lpstr>Arial</vt:lpstr>
      <vt:lpstr>Calibri</vt:lpstr>
      <vt:lpstr>Cavolini</vt:lpstr>
      <vt:lpstr>Century Gothic</vt:lpstr>
      <vt:lpstr>Roboto</vt:lpstr>
      <vt:lpstr>Maillage</vt:lpstr>
      <vt:lpstr>Présentation PowerPoint</vt:lpstr>
      <vt:lpstr>Venez, divin Messie, Nous rendre espoir et nous sauver ! Vous êtes notre vie ! Venez, venez, venez !</vt:lpstr>
      <vt:lpstr>Présentation PowerPoint</vt:lpstr>
      <vt:lpstr>Venez, divin Messie, Nous rendre espoir et nous sauver ! Vous êtes notre vie ! Venez, venez, venez !</vt:lpstr>
      <vt:lpstr>Présentation PowerPoint</vt:lpstr>
      <vt:lpstr>Venez, divin Messie, Nous rendre espoir et nous sauver ! Vous êtes notre vie ! Venez, venez, venez !</vt:lpstr>
      <vt:lpstr>Présentation PowerPoint</vt:lpstr>
      <vt:lpstr>Venez, divin Messie, Nous rendre espoir et nous sauver ! Vous êtes notre vie ! Venez, venez, venez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Mon âme exalte le Seigneur exulte mon esprit en Dieu mon Sauveur Il s’est penché sur son humble servante  désormais tous les âges me diront bienheureuse. Le Puissant fit pour moi des merveilles Saint est son nom </vt:lpstr>
      <vt:lpstr>Son amour s’étend d’âge en âge sur ceux qui le craignent Déployant la force de son bras il disperse les superbes Il renverse les puissants de leurs trônes, il élève les humbles Il comble de biens les affamés renvoie les riches les mains vides</vt:lpstr>
      <vt:lpstr>Il relève Israël son serviteur il se souvient de son amour de la promesse faite à nos pères en faveur d’Abraham et de sa Race à jamais  Gloire au Père et au Fils et au saint Esprit. Amen</vt:lpstr>
      <vt:lpstr>« ScarborougH FAIR » chanson folklorique anglaise (époque médiévale)  </vt:lpstr>
      <vt:lpstr>COURONNE CIERGE 1V Quatrième dimanche de l’avent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Jean-sébastien BACH l’art de la Fugue BWv 1080</dc:title>
  <dc:creator>Bernard Gross</dc:creator>
  <cp:lastModifiedBy>Bernard Gross</cp:lastModifiedBy>
  <cp:revision>23</cp:revision>
  <dcterms:created xsi:type="dcterms:W3CDTF">2021-11-13T11:05:06Z</dcterms:created>
  <dcterms:modified xsi:type="dcterms:W3CDTF">2022-02-09T10:26:34Z</dcterms:modified>
</cp:coreProperties>
</file>