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92" r:id="rId4"/>
    <p:sldId id="280" r:id="rId5"/>
    <p:sldId id="279" r:id="rId6"/>
    <p:sldId id="298" r:id="rId7"/>
    <p:sldId id="263" r:id="rId8"/>
    <p:sldId id="261" r:id="rId9"/>
    <p:sldId id="264" r:id="rId10"/>
    <p:sldId id="281" r:id="rId11"/>
    <p:sldId id="282" r:id="rId12"/>
    <p:sldId id="283" r:id="rId13"/>
    <p:sldId id="290" r:id="rId14"/>
    <p:sldId id="293" r:id="rId15"/>
    <p:sldId id="300" r:id="rId16"/>
    <p:sldId id="295" r:id="rId17"/>
    <p:sldId id="296" r:id="rId18"/>
    <p:sldId id="299" r:id="rId19"/>
    <p:sldId id="294" r:id="rId20"/>
    <p:sldId id="29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03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99E2269-F1F6-475E-B099-21AD71E27F26}"/>
              </a:ext>
            </a:extLst>
          </p:cNvPr>
          <p:cNvSpPr txBox="1"/>
          <p:nvPr/>
        </p:nvSpPr>
        <p:spPr>
          <a:xfrm>
            <a:off x="144379" y="887709"/>
            <a:ext cx="119032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Evangile</a:t>
            </a:r>
          </a:p>
          <a:p>
            <a:pPr algn="ctr"/>
            <a:r>
              <a:rPr lang="fr-FR" sz="8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Selon</a:t>
            </a:r>
          </a:p>
          <a:p>
            <a:pPr algn="ctr"/>
            <a:r>
              <a:rPr lang="fr-FR" sz="8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Saint Matthieu</a:t>
            </a:r>
          </a:p>
          <a:p>
            <a:pPr algn="ctr"/>
            <a:r>
              <a:rPr lang="fr-FR" sz="8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25, 35-40 </a:t>
            </a:r>
          </a:p>
        </p:txBody>
      </p:sp>
    </p:spTree>
    <p:extLst>
      <p:ext uri="{BB962C8B-B14F-4D97-AF65-F5344CB8AC3E}">
        <p14:creationId xmlns:p14="http://schemas.microsoft.com/office/powerpoint/2010/main" val="23497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ciel, extérieur, tour&#10;&#10;Description générée automatiquement">
            <a:extLst>
              <a:ext uri="{FF2B5EF4-FFF2-40B4-BE49-F238E27FC236}">
                <a16:creationId xmlns:a16="http://schemas.microsoft.com/office/drawing/2014/main" id="{B3EE0869-F8CF-45CE-8712-2ADF05C93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t="11315" b="1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99E2269-F1F6-475E-B099-21AD71E27F26}"/>
              </a:ext>
            </a:extLst>
          </p:cNvPr>
          <p:cNvSpPr txBox="1"/>
          <p:nvPr/>
        </p:nvSpPr>
        <p:spPr>
          <a:xfrm>
            <a:off x="144379" y="494680"/>
            <a:ext cx="1190324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Notre Père</a:t>
            </a:r>
          </a:p>
          <a:p>
            <a:pPr algn="ctr"/>
            <a:endParaRPr lang="fr-FR" sz="80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fr-FR" sz="8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De</a:t>
            </a:r>
          </a:p>
          <a:p>
            <a:pPr algn="ctr"/>
            <a:endParaRPr lang="fr-FR" sz="80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fr-FR" sz="8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Glorious</a:t>
            </a:r>
          </a:p>
        </p:txBody>
      </p:sp>
    </p:spTree>
    <p:extLst>
      <p:ext uri="{BB962C8B-B14F-4D97-AF65-F5344CB8AC3E}">
        <p14:creationId xmlns:p14="http://schemas.microsoft.com/office/powerpoint/2010/main" val="32646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CDABAA8-1969-474B-8D48-09B829AAAC33}"/>
              </a:ext>
            </a:extLst>
          </p:cNvPr>
          <p:cNvSpPr txBox="1"/>
          <p:nvPr/>
        </p:nvSpPr>
        <p:spPr>
          <a:xfrm>
            <a:off x="312820" y="328858"/>
            <a:ext cx="1154229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Première lettre de saint Paul</a:t>
            </a:r>
          </a:p>
          <a:p>
            <a:pPr algn="ctr"/>
            <a:r>
              <a:rPr lang="fr-FR" sz="7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Apôtre</a:t>
            </a:r>
          </a:p>
          <a:p>
            <a:pPr algn="ctr"/>
            <a:r>
              <a:rPr lang="fr-FR" sz="7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aux</a:t>
            </a:r>
          </a:p>
          <a:p>
            <a:pPr algn="ctr"/>
            <a:r>
              <a:rPr lang="fr-FR" sz="7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Thessaloniciens</a:t>
            </a:r>
          </a:p>
          <a:p>
            <a:pPr algn="ctr"/>
            <a:r>
              <a:rPr lang="fr-FR" sz="7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 5, 1-24</a:t>
            </a:r>
          </a:p>
        </p:txBody>
      </p:sp>
    </p:spTree>
    <p:extLst>
      <p:ext uri="{BB962C8B-B14F-4D97-AF65-F5344CB8AC3E}">
        <p14:creationId xmlns:p14="http://schemas.microsoft.com/office/powerpoint/2010/main" val="32071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5F61AD-4A40-4EB2-8309-F1D50D3C70BF}"/>
              </a:ext>
            </a:extLst>
          </p:cNvPr>
          <p:cNvSpPr txBox="1"/>
          <p:nvPr/>
        </p:nvSpPr>
        <p:spPr>
          <a:xfrm>
            <a:off x="180474" y="526248"/>
            <a:ext cx="118310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De toi, Seigneur, nous attendons la vie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  <a:p>
            <a:pPr algn="ctr"/>
            <a:r>
              <a:rPr lang="fr-FR" sz="4400" dirty="0"/>
              <a:t>Tu es pour nous un rempart un appui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  <a:p>
            <a:pPr algn="ctr"/>
            <a:r>
              <a:rPr lang="fr-FR" sz="4400" dirty="0"/>
              <a:t>La joie du cœur vient de toi, ô Seigneur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  <a:p>
            <a:pPr algn="ctr"/>
            <a:r>
              <a:rPr lang="fr-FR" sz="4400" dirty="0"/>
              <a:t>Notre confiance est en ton nom très saint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5F61AD-4A40-4EB2-8309-F1D50D3C70BF}"/>
              </a:ext>
            </a:extLst>
          </p:cNvPr>
          <p:cNvSpPr txBox="1"/>
          <p:nvPr/>
        </p:nvSpPr>
        <p:spPr>
          <a:xfrm>
            <a:off x="180474" y="526248"/>
            <a:ext cx="11831052" cy="5766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FFFF00"/>
                </a:solidFill>
              </a:rPr>
              <a:t>Sois loué, Seigneur,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FFFF00"/>
                </a:solidFill>
              </a:rPr>
              <a:t>pour ta grandeur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Sois loué pour tous tes bienfaits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Gloire à toi, Seigneur,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FFFF00"/>
                </a:solidFill>
              </a:rPr>
              <a:t>tu es vainqueur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Ton amour inonde nos cœurs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Que ma bouche chante ta louange</a:t>
            </a:r>
          </a:p>
        </p:txBody>
      </p:sp>
    </p:spTree>
    <p:extLst>
      <p:ext uri="{BB962C8B-B14F-4D97-AF65-F5344CB8AC3E}">
        <p14:creationId xmlns:p14="http://schemas.microsoft.com/office/powerpoint/2010/main" val="361189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32037A1-D98D-4ABB-BC47-ADE304E8D3B8}"/>
              </a:ext>
            </a:extLst>
          </p:cNvPr>
          <p:cNvSpPr txBox="1"/>
          <p:nvPr/>
        </p:nvSpPr>
        <p:spPr>
          <a:xfrm>
            <a:off x="160421" y="654587"/>
            <a:ext cx="1182303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Tu viens sauver tes enfants égarés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  <a:p>
            <a:pPr algn="ctr"/>
            <a:r>
              <a:rPr lang="fr-FR" sz="4400" dirty="0"/>
              <a:t>Qui dans leur cœur espèrent en ton amour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  <a:p>
            <a:pPr algn="ctr"/>
            <a:r>
              <a:rPr lang="fr-FR" sz="4400" dirty="0"/>
              <a:t>Dans leur angoisse, ils ont crié vers toi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  <a:p>
            <a:pPr algn="ctr"/>
            <a:r>
              <a:rPr lang="fr-FR" sz="4400" dirty="0"/>
              <a:t>Seigneur, tu entends le son de leur voix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</p:txBody>
      </p:sp>
    </p:spTree>
    <p:extLst>
      <p:ext uri="{BB962C8B-B14F-4D97-AF65-F5344CB8AC3E}">
        <p14:creationId xmlns:p14="http://schemas.microsoft.com/office/powerpoint/2010/main" val="372361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5F61AD-4A40-4EB2-8309-F1D50D3C70BF}"/>
              </a:ext>
            </a:extLst>
          </p:cNvPr>
          <p:cNvSpPr txBox="1"/>
          <p:nvPr/>
        </p:nvSpPr>
        <p:spPr>
          <a:xfrm>
            <a:off x="180474" y="526248"/>
            <a:ext cx="11831052" cy="5766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FFFF00"/>
                </a:solidFill>
              </a:rPr>
              <a:t>Sois loué, Seigneur,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FFFF00"/>
                </a:solidFill>
              </a:rPr>
              <a:t>pour ta grandeur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Sois loué pour tous tes bienfaits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Gloire à toi, Seigneur,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FFFF00"/>
                </a:solidFill>
              </a:rPr>
              <a:t>tu es vainqueur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Ton amour inonde nos cœurs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Que ma bouche chante ta louange</a:t>
            </a:r>
          </a:p>
        </p:txBody>
      </p:sp>
    </p:spTree>
    <p:extLst>
      <p:ext uri="{BB962C8B-B14F-4D97-AF65-F5344CB8AC3E}">
        <p14:creationId xmlns:p14="http://schemas.microsoft.com/office/powerpoint/2010/main" val="92625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32037A1-D98D-4ABB-BC47-ADE304E8D3B8}"/>
              </a:ext>
            </a:extLst>
          </p:cNvPr>
          <p:cNvSpPr txBox="1"/>
          <p:nvPr/>
        </p:nvSpPr>
        <p:spPr>
          <a:xfrm>
            <a:off x="232611" y="694692"/>
            <a:ext cx="117508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Seigneur, tu as éclairé notre nuit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  <a:p>
            <a:pPr algn="ctr"/>
            <a:r>
              <a:rPr lang="fr-FR" sz="4400" dirty="0"/>
              <a:t>Tu es lumière et clarté sur nos pas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  <a:p>
            <a:pPr algn="ctr"/>
            <a:r>
              <a:rPr lang="fr-FR" sz="4400" dirty="0"/>
              <a:t>Je te rends grâce au milieu des nations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  <a:p>
            <a:pPr algn="ctr"/>
            <a:r>
              <a:rPr lang="fr-FR" sz="4400" dirty="0"/>
              <a:t>Seigneur, en tout temps, je fête ton nom</a:t>
            </a:r>
          </a:p>
          <a:p>
            <a:pPr algn="ctr"/>
            <a:r>
              <a:rPr lang="fr-FR" sz="4400" dirty="0">
                <a:solidFill>
                  <a:srgbClr val="FFFF00"/>
                </a:solidFill>
              </a:rPr>
              <a:t>Que ma bouche chante ta louange</a:t>
            </a:r>
          </a:p>
        </p:txBody>
      </p:sp>
    </p:spTree>
    <p:extLst>
      <p:ext uri="{BB962C8B-B14F-4D97-AF65-F5344CB8AC3E}">
        <p14:creationId xmlns:p14="http://schemas.microsoft.com/office/powerpoint/2010/main" val="429360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5F61AD-4A40-4EB2-8309-F1D50D3C70BF}"/>
              </a:ext>
            </a:extLst>
          </p:cNvPr>
          <p:cNvSpPr txBox="1"/>
          <p:nvPr/>
        </p:nvSpPr>
        <p:spPr>
          <a:xfrm>
            <a:off x="180474" y="526248"/>
            <a:ext cx="11831052" cy="5766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FFFF00"/>
                </a:solidFill>
              </a:rPr>
              <a:t>Sois loué, Seigneur,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FFFF00"/>
                </a:solidFill>
              </a:rPr>
              <a:t>pour ta grandeur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Sois loué pour tous tes bienfaits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Gloire à toi, Seigneur,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solidFill>
                  <a:srgbClr val="FFFF00"/>
                </a:solidFill>
              </a:rPr>
              <a:t>tu es vainqueur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Ton amour inonde nos cœurs</a:t>
            </a:r>
            <a:br>
              <a:rPr lang="fr-FR" sz="4800" b="1" dirty="0">
                <a:solidFill>
                  <a:srgbClr val="FFFF00"/>
                </a:solidFill>
              </a:rPr>
            </a:br>
            <a:r>
              <a:rPr lang="fr-FR" sz="4800" b="1" dirty="0">
                <a:solidFill>
                  <a:srgbClr val="FFFF00"/>
                </a:solidFill>
              </a:rPr>
              <a:t>Que ma bouche chante ta louange</a:t>
            </a:r>
          </a:p>
        </p:txBody>
      </p:sp>
    </p:spTree>
    <p:extLst>
      <p:ext uri="{BB962C8B-B14F-4D97-AF65-F5344CB8AC3E}">
        <p14:creationId xmlns:p14="http://schemas.microsoft.com/office/powerpoint/2010/main" val="31814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99E2269-F1F6-475E-B099-21AD71E27F26}"/>
              </a:ext>
            </a:extLst>
          </p:cNvPr>
          <p:cNvSpPr txBox="1"/>
          <p:nvPr/>
        </p:nvSpPr>
        <p:spPr>
          <a:xfrm>
            <a:off x="144379" y="614995"/>
            <a:ext cx="1190324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juifs orthodoxes </a:t>
            </a:r>
          </a:p>
          <a:p>
            <a:pPr algn="ctr"/>
            <a:endParaRPr lang="fr-FR" sz="48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fr-FR" sz="4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chorale « Shira Choir » </a:t>
            </a:r>
          </a:p>
          <a:p>
            <a:pPr algn="ctr"/>
            <a:endParaRPr lang="fr-FR" sz="54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fr-FR" sz="4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« Im </a:t>
            </a:r>
            <a:r>
              <a:rPr lang="fr-FR" sz="48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Hashem</a:t>
            </a:r>
            <a:r>
              <a:rPr lang="fr-FR" sz="4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 Lo </a:t>
            </a:r>
            <a:r>
              <a:rPr lang="fr-FR" sz="48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Yivneh</a:t>
            </a:r>
            <a:r>
              <a:rPr lang="fr-FR" sz="4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 </a:t>
            </a:r>
            <a:r>
              <a:rPr lang="fr-FR" sz="48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Bayis</a:t>
            </a:r>
            <a:r>
              <a:rPr lang="fr-FR" sz="48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 »</a:t>
            </a:r>
          </a:p>
          <a:p>
            <a:pPr algn="ctr"/>
            <a:endParaRPr lang="fr-FR" sz="54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fr-FR" sz="54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(Shlomo </a:t>
            </a:r>
            <a:r>
              <a:rPr lang="fr-FR" sz="54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Yehuda</a:t>
            </a:r>
            <a:r>
              <a:rPr lang="fr-FR" sz="54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 </a:t>
            </a:r>
            <a:r>
              <a:rPr lang="fr-FR" sz="54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Rechnitz</a:t>
            </a:r>
            <a:r>
              <a:rPr lang="fr-FR" sz="54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14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582E49-B162-459B-A35C-6E21620C1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6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, personne, intérieur, gens&#10;&#10;Description générée automatiquement">
            <a:extLst>
              <a:ext uri="{FF2B5EF4-FFF2-40B4-BE49-F238E27FC236}">
                <a16:creationId xmlns:a16="http://schemas.microsoft.com/office/drawing/2014/main" id="{63569654-BB7F-49DF-8935-49165F5C5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37"/>
          <a:stretch/>
        </p:blipFill>
        <p:spPr>
          <a:xfrm>
            <a:off x="1180739" y="720348"/>
            <a:ext cx="9884439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7434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7A912CF-DA90-4E3F-A5BD-E45251D7F0E3}"/>
              </a:ext>
            </a:extLst>
          </p:cNvPr>
          <p:cNvSpPr txBox="1"/>
          <p:nvPr/>
        </p:nvSpPr>
        <p:spPr>
          <a:xfrm>
            <a:off x="208546" y="251936"/>
            <a:ext cx="11790948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9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Livre de Sophonie </a:t>
            </a:r>
          </a:p>
          <a:p>
            <a:pPr algn="ctr"/>
            <a:endParaRPr lang="fr-FR" sz="79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fr-FR" sz="79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chapitre 3, </a:t>
            </a:r>
          </a:p>
          <a:p>
            <a:pPr algn="ctr"/>
            <a:endParaRPr lang="fr-FR" sz="79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fr-FR" sz="79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versets 14 à 18a</a:t>
            </a:r>
          </a:p>
        </p:txBody>
      </p:sp>
    </p:spTree>
    <p:extLst>
      <p:ext uri="{BB962C8B-B14F-4D97-AF65-F5344CB8AC3E}">
        <p14:creationId xmlns:p14="http://schemas.microsoft.com/office/powerpoint/2010/main" val="42057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8293E73-EA80-404A-9931-315B6AD1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FBC20B3-497F-4D76-B45E-074BD663B5AD}"/>
              </a:ext>
            </a:extLst>
          </p:cNvPr>
          <p:cNvSpPr txBox="1"/>
          <p:nvPr/>
        </p:nvSpPr>
        <p:spPr>
          <a:xfrm>
            <a:off x="433137" y="386699"/>
            <a:ext cx="1132572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L’ARPEGGIATA</a:t>
            </a:r>
          </a:p>
          <a:p>
            <a:pPr algn="ctr"/>
            <a:r>
              <a:rPr lang="fr-FR" sz="6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Direction:</a:t>
            </a:r>
          </a:p>
          <a:p>
            <a:pPr algn="ctr"/>
            <a:r>
              <a:rPr lang="fr-FR" sz="6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Christina </a:t>
            </a:r>
            <a:r>
              <a:rPr lang="fr-FR" sz="60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Pluhar</a:t>
            </a:r>
            <a:endParaRPr lang="fr-FR" sz="60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endParaRPr lang="fr-FR" sz="60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fr-FR" sz="6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Philippe </a:t>
            </a:r>
            <a:r>
              <a:rPr lang="fr-FR" sz="60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Jaroussky</a:t>
            </a:r>
            <a:endParaRPr lang="fr-FR" sz="60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Architects Daughter" panose="02000505000000020004" pitchFamily="2" charset="0"/>
              <a:ea typeface="+mj-ea"/>
              <a:cs typeface="+mj-cs"/>
            </a:endParaRPr>
          </a:p>
          <a:p>
            <a:pPr algn="ctr"/>
            <a:r>
              <a:rPr lang="fr-FR" sz="6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Architects Daughter" panose="02000505000000020004" pitchFamily="2" charset="0"/>
                <a:ea typeface="+mj-ea"/>
                <a:cs typeface="+mj-cs"/>
              </a:rPr>
              <a:t>contreténor français</a:t>
            </a:r>
          </a:p>
        </p:txBody>
      </p:sp>
    </p:spTree>
    <p:extLst>
      <p:ext uri="{BB962C8B-B14F-4D97-AF65-F5344CB8AC3E}">
        <p14:creationId xmlns:p14="http://schemas.microsoft.com/office/powerpoint/2010/main" val="4667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D78D6-B13B-4F2B-8F57-4CAF871EF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47" y="304794"/>
            <a:ext cx="11774906" cy="5486405"/>
          </a:xfrm>
        </p:spPr>
        <p:txBody>
          <a:bodyPr>
            <a:normAutofit/>
          </a:bodyPr>
          <a:lstStyle/>
          <a:p>
            <a:r>
              <a:rPr lang="fr-FR" sz="8800" dirty="0">
                <a:latin typeface="Architects Daughter" panose="02000505000000020004" pitchFamily="2" charset="0"/>
              </a:rPr>
              <a:t>Psaume</a:t>
            </a:r>
            <a:br>
              <a:rPr lang="fr-FR" sz="8800" dirty="0">
                <a:latin typeface="Architects Daughter" panose="02000505000000020004" pitchFamily="2" charset="0"/>
              </a:rPr>
            </a:br>
            <a:r>
              <a:rPr lang="fr-FR" sz="8800" dirty="0">
                <a:latin typeface="Architects Daughter" panose="02000505000000020004" pitchFamily="2" charset="0"/>
              </a:rPr>
              <a:t>138</a:t>
            </a:r>
            <a:br>
              <a:rPr lang="fr-FR" sz="8800" dirty="0">
                <a:latin typeface="Architects Daughter" panose="02000505000000020004" pitchFamily="2" charset="0"/>
              </a:rPr>
            </a:br>
            <a:br>
              <a:rPr lang="fr-FR" sz="6600" dirty="0">
                <a:latin typeface="Architects Daughter" panose="02000505000000020004" pitchFamily="2" charset="0"/>
              </a:rPr>
            </a:br>
            <a:r>
              <a:rPr lang="fr-FR" sz="6600" dirty="0">
                <a:latin typeface="Architects Daughter" panose="02000505000000020004" pitchFamily="2" charset="0"/>
              </a:rPr>
              <a:t>(Extraits)</a:t>
            </a:r>
          </a:p>
        </p:txBody>
      </p:sp>
    </p:spTree>
    <p:extLst>
      <p:ext uri="{BB962C8B-B14F-4D97-AF65-F5344CB8AC3E}">
        <p14:creationId xmlns:p14="http://schemas.microsoft.com/office/powerpoint/2010/main" val="306057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DCE41C4-3981-407C-B181-D4E19CD19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28" b="243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ougie&#10;&#10;Description générée automatiquement">
            <a:extLst>
              <a:ext uri="{FF2B5EF4-FFF2-40B4-BE49-F238E27FC236}">
                <a16:creationId xmlns:a16="http://schemas.microsoft.com/office/drawing/2014/main" id="{4651C025-400F-4A9F-837E-37ADEBC389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10791" b="329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BD78D6-B13B-4F2B-8F57-4CAF871EF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505326"/>
            <a:ext cx="8676222" cy="5943600"/>
          </a:xfrm>
        </p:spPr>
        <p:txBody>
          <a:bodyPr>
            <a:normAutofit/>
          </a:bodyPr>
          <a:lstStyle/>
          <a:p>
            <a:r>
              <a:rPr lang="fr-FR" sz="8000" dirty="0">
                <a:latin typeface="Architects Daughter" panose="02000505000000020004" pitchFamily="2" charset="0"/>
              </a:rPr>
              <a:t>COURONNE</a:t>
            </a:r>
            <a:br>
              <a:rPr lang="fr-FR" sz="8000" dirty="0">
                <a:latin typeface="Architects Daughter" panose="02000505000000020004" pitchFamily="2" charset="0"/>
              </a:rPr>
            </a:br>
            <a:r>
              <a:rPr lang="fr-FR" sz="7300" dirty="0">
                <a:solidFill>
                  <a:srgbClr val="FFCCFF"/>
                </a:solidFill>
                <a:latin typeface="Architects Daughter" panose="02000505000000020004" pitchFamily="2" charset="0"/>
              </a:rPr>
              <a:t>CIERGE 1II</a:t>
            </a:r>
            <a:br>
              <a:rPr lang="fr-FR" sz="7300" dirty="0">
                <a:latin typeface="Architects Daughter" panose="02000505000000020004" pitchFamily="2" charset="0"/>
              </a:rPr>
            </a:br>
            <a:r>
              <a:rPr lang="fr-FR" sz="7300" dirty="0">
                <a:latin typeface="Architects Daughter" panose="02000505000000020004" pitchFamily="2" charset="0"/>
              </a:rPr>
              <a:t>Troisième dimanche de l’avent</a:t>
            </a:r>
            <a:endParaRPr lang="fr-FR" sz="8000" dirty="0"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95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800</TotalTime>
  <Words>364</Words>
  <Application>Microsoft Office PowerPoint</Application>
  <PresentationFormat>Grand écran</PresentationFormat>
  <Paragraphs>67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Architects Daughter</vt:lpstr>
      <vt:lpstr>Arial</vt:lpstr>
      <vt:lpstr>Century Gothic</vt:lpstr>
      <vt:lpstr>Maillage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Psaume 138  (Extraits)</vt:lpstr>
      <vt:lpstr>Présentation PowerPoint</vt:lpstr>
      <vt:lpstr>COURONNE CIERGE 1II Troisième dimanche de l’avent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Jean-sébastien BACH l’art de la Fugue BWv 1080</dc:title>
  <dc:creator>Bernard Gross</dc:creator>
  <cp:lastModifiedBy>Bernard Gross</cp:lastModifiedBy>
  <cp:revision>15</cp:revision>
  <dcterms:created xsi:type="dcterms:W3CDTF">2021-11-13T11:05:06Z</dcterms:created>
  <dcterms:modified xsi:type="dcterms:W3CDTF">2021-11-30T16:00:36Z</dcterms:modified>
</cp:coreProperties>
</file>