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80" r:id="rId4"/>
    <p:sldId id="279" r:id="rId5"/>
    <p:sldId id="261" r:id="rId6"/>
    <p:sldId id="281" r:id="rId7"/>
    <p:sldId id="282" r:id="rId8"/>
    <p:sldId id="283" r:id="rId9"/>
    <p:sldId id="263" r:id="rId10"/>
    <p:sldId id="264" r:id="rId11"/>
    <p:sldId id="265" r:id="rId12"/>
    <p:sldId id="278" r:id="rId13"/>
    <p:sldId id="268" r:id="rId14"/>
    <p:sldId id="269" r:id="rId15"/>
    <p:sldId id="271" r:id="rId16"/>
    <p:sldId id="272" r:id="rId17"/>
    <p:sldId id="273" r:id="rId18"/>
    <p:sldId id="284" r:id="rId19"/>
    <p:sldId id="285" r:id="rId20"/>
    <p:sldId id="286" r:id="rId21"/>
    <p:sldId id="287" r:id="rId22"/>
    <p:sldId id="290" r:id="rId23"/>
    <p:sldId id="291" r:id="rId24"/>
    <p:sldId id="277" r:id="rId25"/>
    <p:sldId id="274" r:id="rId26"/>
    <p:sldId id="276" r:id="rId27"/>
    <p:sldId id="275" r:id="rId28"/>
    <p:sldId id="28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8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03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bougie&#10;&#10;Description générée automatiquement">
            <a:extLst>
              <a:ext uri="{FF2B5EF4-FFF2-40B4-BE49-F238E27FC236}">
                <a16:creationId xmlns:a16="http://schemas.microsoft.com/office/drawing/2014/main" id="{4651C025-400F-4A9F-837E-37ADEBC38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5BD78D6-B13B-4F2B-8F57-4CAF871E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505326"/>
            <a:ext cx="8676222" cy="5943600"/>
          </a:xfrm>
        </p:spPr>
        <p:txBody>
          <a:bodyPr>
            <a:normAutofit/>
          </a:bodyPr>
          <a:lstStyle/>
          <a:p>
            <a:r>
              <a:rPr lang="fr-FR" sz="8000" dirty="0">
                <a:latin typeface="Architects Daughter" panose="02000505000000020004" pitchFamily="2" charset="0"/>
              </a:rPr>
              <a:t>COURONNE</a:t>
            </a:r>
            <a:br>
              <a:rPr lang="fr-FR" sz="8000" dirty="0">
                <a:latin typeface="Architects Daughter" panose="02000505000000020004" pitchFamily="2" charset="0"/>
              </a:rPr>
            </a:br>
            <a:r>
              <a:rPr lang="fr-FR" sz="7300" dirty="0">
                <a:solidFill>
                  <a:srgbClr val="B889DB"/>
                </a:solidFill>
                <a:latin typeface="Architects Daughter" panose="02000505000000020004" pitchFamily="2" charset="0"/>
              </a:rPr>
              <a:t>CIERGE 1I</a:t>
            </a:r>
            <a:br>
              <a:rPr lang="fr-FR" sz="7300" dirty="0">
                <a:latin typeface="Architects Daughter" panose="02000505000000020004" pitchFamily="2" charset="0"/>
              </a:rPr>
            </a:br>
            <a:r>
              <a:rPr lang="fr-FR" sz="7300" dirty="0">
                <a:latin typeface="Architects Daughter" panose="02000505000000020004" pitchFamily="2" charset="0"/>
              </a:rPr>
              <a:t>Deuxième dimanche de l’avent</a:t>
            </a:r>
            <a:endParaRPr lang="fr-FR" sz="8000" dirty="0"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7955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D78D6-B13B-4F2B-8F57-4CAF871E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905" y="617620"/>
            <a:ext cx="11534274" cy="5598698"/>
          </a:xfrm>
        </p:spPr>
        <p:txBody>
          <a:bodyPr>
            <a:normAutofit fontScale="90000"/>
          </a:bodyPr>
          <a:lstStyle/>
          <a:p>
            <a:r>
              <a:rPr lang="fr-FR" sz="6700" dirty="0">
                <a:latin typeface="Architects Daughter" panose="02000505000000020004" pitchFamily="2" charset="0"/>
              </a:rPr>
              <a:t>Musique Sacrée</a:t>
            </a:r>
            <a:br>
              <a:rPr lang="fr-FR" sz="6700" dirty="0">
                <a:latin typeface="Architects Daughter" panose="02000505000000020004" pitchFamily="2" charset="0"/>
              </a:rPr>
            </a:br>
            <a:r>
              <a:rPr lang="fr-FR" sz="6700" dirty="0">
                <a:latin typeface="Architects Daughter" panose="02000505000000020004" pitchFamily="2" charset="0"/>
              </a:rPr>
              <a:t>celtique</a:t>
            </a:r>
            <a:br>
              <a:rPr lang="fr-FR" sz="6700" dirty="0">
                <a:latin typeface="Architects Daughter" panose="02000505000000020004" pitchFamily="2" charset="0"/>
              </a:rPr>
            </a:br>
            <a:br>
              <a:rPr lang="fr-FR" sz="6700" dirty="0">
                <a:latin typeface="Architects Daughter" panose="02000505000000020004" pitchFamily="2" charset="0"/>
              </a:rPr>
            </a:br>
            <a:r>
              <a:rPr lang="fr-FR" sz="6700" dirty="0">
                <a:latin typeface="Architects Daughter" panose="02000505000000020004" pitchFamily="2" charset="0"/>
              </a:rPr>
              <a:t>« </a:t>
            </a:r>
            <a:r>
              <a:rPr lang="fr-FR" sz="6700" dirty="0" err="1">
                <a:latin typeface="Architects Daughter" panose="02000505000000020004" pitchFamily="2" charset="0"/>
              </a:rPr>
              <a:t>meditation</a:t>
            </a:r>
            <a:r>
              <a:rPr lang="fr-FR" sz="6700" dirty="0">
                <a:latin typeface="Architects Daughter" panose="02000505000000020004" pitchFamily="2" charset="0"/>
              </a:rPr>
              <a:t> »</a:t>
            </a:r>
            <a:br>
              <a:rPr lang="fr-FR" sz="6700" dirty="0">
                <a:latin typeface="Architects Daughter" panose="02000505000000020004" pitchFamily="2" charset="0"/>
              </a:rPr>
            </a:br>
            <a:br>
              <a:rPr lang="fr-FR" sz="6700" dirty="0">
                <a:latin typeface="Architects Daughter" panose="02000505000000020004" pitchFamily="2" charset="0"/>
              </a:rPr>
            </a:br>
            <a:r>
              <a:rPr lang="fr-FR" dirty="0">
                <a:latin typeface="Architects Daughter" panose="02000505000000020004" pitchFamily="2" charset="0"/>
              </a:rPr>
              <a:t>Festival de croix celtes</a:t>
            </a:r>
            <a:endParaRPr lang="fr-FR" sz="6600" dirty="0">
              <a:latin typeface="Architects Daught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36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49A2539-5430-4995-B18D-202E18A7E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9348"/>
            <a:ext cx="12192000" cy="443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69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9BF800CF-5C1D-42E7-ADF7-E85A0FAB9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140" y="0"/>
            <a:ext cx="8139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DA1BB65-7052-42E6-B866-756AD49DC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406" y="0"/>
            <a:ext cx="852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90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CB6E407-B2FF-4CC2-AD00-F51B28F37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002"/>
            <a:ext cx="12192000" cy="658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56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E5A03271-356F-47B0-A7B9-32E090569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710"/>
            <a:ext cx="12192000" cy="56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46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FA85D1D-F8FF-4796-9D9F-85B384E0B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95" y="0"/>
            <a:ext cx="11413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3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EF38514C-1475-47B7-BF13-323DBBF78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8680"/>
            <a:ext cx="12192000" cy="3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6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FB09557-06B3-46D2-B302-667A3D848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608" y="0"/>
            <a:ext cx="10078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73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9E2269-F1F6-475E-B099-21AD71E27F26}"/>
              </a:ext>
            </a:extLst>
          </p:cNvPr>
          <p:cNvSpPr txBox="1"/>
          <p:nvPr/>
        </p:nvSpPr>
        <p:spPr>
          <a:xfrm>
            <a:off x="144379" y="117693"/>
            <a:ext cx="1190324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OUVRIR LES MAINS,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CUEILLIR LA LUMIÈRE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LA DONNER PLUS BELLE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A SON VOISIN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OUVRIR LES MAINS,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CUEILLIR LA LUMIÈRE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QU’ELLE S’ÉTENDE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UN PEU PLUS LOIN</a:t>
            </a:r>
            <a:endParaRPr lang="fr-FR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E4E950F9-0E09-4C03-B251-3D9E011B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2797"/>
            <a:ext cx="12192000" cy="52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33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91C444B8-9BF5-4A4A-803C-9ABECCC75D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980" y="0"/>
            <a:ext cx="10634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11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CDABAA8-1969-474B-8D48-09B829AAAC33}"/>
              </a:ext>
            </a:extLst>
          </p:cNvPr>
          <p:cNvSpPr txBox="1"/>
          <p:nvPr/>
        </p:nvSpPr>
        <p:spPr>
          <a:xfrm>
            <a:off x="312820" y="481257"/>
            <a:ext cx="1154229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Musique</a:t>
            </a:r>
          </a:p>
          <a:p>
            <a:pPr algn="ctr"/>
            <a:r>
              <a:rPr lang="fr-FR" sz="60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Du Moyen-âge</a:t>
            </a:r>
          </a:p>
          <a:p>
            <a:pPr algn="ctr"/>
            <a:r>
              <a:rPr lang="fr-FR" sz="7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« L’art</a:t>
            </a:r>
          </a:p>
          <a:p>
            <a:pPr algn="ctr"/>
            <a:r>
              <a:rPr lang="fr-FR" sz="7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du Psaltérion »</a:t>
            </a:r>
          </a:p>
          <a:p>
            <a:pPr algn="ctr"/>
            <a:r>
              <a:rPr lang="fr-FR" sz="60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Les Musiciens de Provence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7174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CDABAA8-1969-474B-8D48-09B829AAAC33}"/>
              </a:ext>
            </a:extLst>
          </p:cNvPr>
          <p:cNvSpPr txBox="1"/>
          <p:nvPr/>
        </p:nvSpPr>
        <p:spPr>
          <a:xfrm>
            <a:off x="328863" y="1515973"/>
            <a:ext cx="115422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Prière de Saint</a:t>
            </a:r>
          </a:p>
          <a:p>
            <a:pPr algn="ctr"/>
            <a:endParaRPr lang="fr-FR" sz="72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Architects Daughter" panose="02000505000000020004" pitchFamily="2" charset="0"/>
              <a:ea typeface="+mj-ea"/>
              <a:cs typeface="+mj-cs"/>
            </a:endParaRPr>
          </a:p>
          <a:p>
            <a:pPr algn="ctr"/>
            <a:r>
              <a:rPr lang="fr-FR" sz="7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François d’Assise</a:t>
            </a:r>
            <a:br>
              <a:rPr lang="fr-FR" sz="1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8872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B94C5CF6-51E7-417D-B826-194AB378B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63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96562DC-BE12-4024-ACFB-9E3B1155C2A7}"/>
              </a:ext>
            </a:extLst>
          </p:cNvPr>
          <p:cNvSpPr txBox="1"/>
          <p:nvPr/>
        </p:nvSpPr>
        <p:spPr>
          <a:xfrm>
            <a:off x="168443" y="637264"/>
            <a:ext cx="1186313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/>
              <a:t>Bénédiction</a:t>
            </a:r>
          </a:p>
          <a:p>
            <a:pPr algn="ctr"/>
            <a:r>
              <a:rPr lang="fr-FR" sz="11500" dirty="0"/>
              <a:t>Solennelle</a:t>
            </a:r>
          </a:p>
          <a:p>
            <a:pPr algn="ctr"/>
            <a:r>
              <a:rPr lang="fr-FR" sz="11500" dirty="0"/>
              <a:t>de l’Avent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463519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térieur, chaîne, objets métalliques, accessoire&#10;&#10;Description générée automatiquement">
            <a:extLst>
              <a:ext uri="{FF2B5EF4-FFF2-40B4-BE49-F238E27FC236}">
                <a16:creationId xmlns:a16="http://schemas.microsoft.com/office/drawing/2014/main" id="{F222E928-4837-4DFD-8314-B2873EBC1B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0" r="332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700C352-996C-4B7E-B683-9C3C97ED813E}"/>
              </a:ext>
            </a:extLst>
          </p:cNvPr>
          <p:cNvSpPr txBox="1"/>
          <p:nvPr/>
        </p:nvSpPr>
        <p:spPr>
          <a:xfrm>
            <a:off x="959414" y="1262407"/>
            <a:ext cx="1034764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Que notre prière monte</a:t>
            </a:r>
          </a:p>
          <a:p>
            <a:pPr algn="ctr"/>
            <a:r>
              <a:rPr lang="fr-FR" sz="66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maintenant (symboliquement)</a:t>
            </a:r>
          </a:p>
          <a:p>
            <a:pPr algn="ctr"/>
            <a:r>
              <a:rPr lang="fr-FR" sz="66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vers le Ciel…</a:t>
            </a:r>
          </a:p>
        </p:txBody>
      </p:sp>
    </p:spTree>
    <p:extLst>
      <p:ext uri="{BB962C8B-B14F-4D97-AF65-F5344CB8AC3E}">
        <p14:creationId xmlns:p14="http://schemas.microsoft.com/office/powerpoint/2010/main" val="510892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80549AF-AF02-41D7-9C0D-5594CB13D21E}"/>
              </a:ext>
            </a:extLst>
          </p:cNvPr>
          <p:cNvSpPr txBox="1"/>
          <p:nvPr/>
        </p:nvSpPr>
        <p:spPr>
          <a:xfrm>
            <a:off x="232610" y="343540"/>
            <a:ext cx="1160646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« </a:t>
            </a:r>
            <a:r>
              <a:rPr lang="fr-FR" sz="5400" cap="all" dirty="0" err="1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Veni</a:t>
            </a:r>
            <a:r>
              <a:rPr lang="fr-FR" sz="54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, </a:t>
            </a:r>
            <a:r>
              <a:rPr lang="fr-FR" sz="5400" cap="all" dirty="0" err="1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Veni</a:t>
            </a:r>
            <a:r>
              <a:rPr lang="fr-FR" sz="54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 Emmanuel »</a:t>
            </a:r>
          </a:p>
          <a:p>
            <a:pPr algn="ctr"/>
            <a:endParaRPr lang="fr-FR" sz="48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Architects Daughter" panose="02000505000000020004" pitchFamily="2" charset="0"/>
              <a:ea typeface="+mj-ea"/>
              <a:cs typeface="+mj-cs"/>
            </a:endParaRPr>
          </a:p>
          <a:p>
            <a:pPr algn="ctr"/>
            <a:r>
              <a:rPr lang="fr-FR" sz="48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Hymne latine</a:t>
            </a:r>
          </a:p>
          <a:p>
            <a:pPr algn="ctr"/>
            <a:r>
              <a:rPr lang="fr-FR" sz="48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Auteur inconnu</a:t>
            </a:r>
          </a:p>
          <a:p>
            <a:pPr algn="ctr"/>
            <a:r>
              <a:rPr lang="fr-FR" sz="48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Attestée en 1710</a:t>
            </a:r>
          </a:p>
          <a:p>
            <a:pPr algn="ctr"/>
            <a:endParaRPr lang="fr-FR" sz="4800" cap="all" dirty="0">
              <a:ln w="3175" cmpd="sng">
                <a:noFill/>
              </a:ln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  <a:latin typeface="Architects Daughter" panose="02000505000000020004" pitchFamily="2" charset="0"/>
              <a:ea typeface="+mj-ea"/>
              <a:cs typeface="+mj-cs"/>
            </a:endParaRPr>
          </a:p>
          <a:p>
            <a:pPr algn="ctr"/>
            <a:r>
              <a:rPr lang="fr-FR" sz="48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Version moderne</a:t>
            </a:r>
          </a:p>
          <a:p>
            <a:pPr algn="ctr"/>
            <a:r>
              <a:rPr lang="fr-FR" sz="48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Architects Daughter" panose="02000505000000020004" pitchFamily="2" charset="0"/>
                <a:ea typeface="+mj-ea"/>
                <a:cs typeface="+mj-cs"/>
              </a:rPr>
              <a:t>Rock chrétien</a:t>
            </a:r>
          </a:p>
        </p:txBody>
      </p:sp>
    </p:spTree>
    <p:extLst>
      <p:ext uri="{BB962C8B-B14F-4D97-AF65-F5344CB8AC3E}">
        <p14:creationId xmlns:p14="http://schemas.microsoft.com/office/powerpoint/2010/main" val="3749872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326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7A912CF-DA90-4E3F-A5BD-E45251D7F0E3}"/>
              </a:ext>
            </a:extLst>
          </p:cNvPr>
          <p:cNvSpPr txBox="1"/>
          <p:nvPr/>
        </p:nvSpPr>
        <p:spPr>
          <a:xfrm>
            <a:off x="208546" y="115579"/>
            <a:ext cx="11790948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L’étincelle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ferme la blessure</a:t>
            </a:r>
            <a:b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</a:br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dans la Prière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et le secret</a:t>
            </a:r>
            <a:b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</a:br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Il n’y a que l’Amour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qui dure</a:t>
            </a:r>
            <a:b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</a:br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et fait grandir la Paix</a:t>
            </a:r>
            <a:br>
              <a:rPr lang="fr-FR" sz="2400" dirty="0">
                <a:solidFill>
                  <a:srgbClr val="C000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2057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9E2269-F1F6-475E-B099-21AD71E27F26}"/>
              </a:ext>
            </a:extLst>
          </p:cNvPr>
          <p:cNvSpPr txBox="1"/>
          <p:nvPr/>
        </p:nvSpPr>
        <p:spPr>
          <a:xfrm>
            <a:off x="144379" y="117693"/>
            <a:ext cx="1190324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OUVRIR LES MAINS,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CUEILLIR LA LUMIÈRE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LA DONNER PLUS BELLE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A SON VOISIN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OUVRIR LES MAINS,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CUEILLIR LA LUMIÈRE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QU’ELLE S’ÉTENDE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UN PEU PLUS LOIN</a:t>
            </a:r>
            <a:endParaRPr lang="fr-FR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7A912CF-DA90-4E3F-A5BD-E45251D7F0E3}"/>
              </a:ext>
            </a:extLst>
          </p:cNvPr>
          <p:cNvSpPr txBox="1"/>
          <p:nvPr/>
        </p:nvSpPr>
        <p:spPr>
          <a:xfrm>
            <a:off x="208546" y="171726"/>
            <a:ext cx="1179094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L’étincelle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ouvrira la cage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latin typeface="Cavolini" panose="03000502040302020204" pitchFamily="66" charset="0"/>
                <a:ea typeface="Calibri" panose="020F0502020204030204" pitchFamily="34" charset="0"/>
              </a:rPr>
              <a:t>à</a:t>
            </a:r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 l’oiseau blanc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qui sommeillait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L’Amour pourra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tourner la page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Et Libérer la Paix</a:t>
            </a:r>
          </a:p>
        </p:txBody>
      </p:sp>
    </p:spTree>
    <p:extLst>
      <p:ext uri="{BB962C8B-B14F-4D97-AF65-F5344CB8AC3E}">
        <p14:creationId xmlns:p14="http://schemas.microsoft.com/office/powerpoint/2010/main" val="324594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9E2269-F1F6-475E-B099-21AD71E27F26}"/>
              </a:ext>
            </a:extLst>
          </p:cNvPr>
          <p:cNvSpPr txBox="1"/>
          <p:nvPr/>
        </p:nvSpPr>
        <p:spPr>
          <a:xfrm>
            <a:off x="144379" y="117693"/>
            <a:ext cx="1190324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OUVRIR LES MAINS,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CUEILLIR LA LUMIÈRE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LA DONNER PLUS BELLE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A SON VOISIN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OUVRIR LES MAINS,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CUEILLIR LA LUMIÈRE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QU’ELLE S’ÉTENDE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UN PEU PLUS LOIN</a:t>
            </a:r>
            <a:endParaRPr lang="fr-FR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7A912CF-DA90-4E3F-A5BD-E45251D7F0E3}"/>
              </a:ext>
            </a:extLst>
          </p:cNvPr>
          <p:cNvSpPr txBox="1"/>
          <p:nvPr/>
        </p:nvSpPr>
        <p:spPr>
          <a:xfrm>
            <a:off x="208546" y="171726"/>
            <a:ext cx="1179094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L’étincelle 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en quelques secondes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latin typeface="Cavolini" panose="03000502040302020204" pitchFamily="66" charset="0"/>
                <a:ea typeface="Calibri" panose="020F0502020204030204" pitchFamily="34" charset="0"/>
              </a:rPr>
              <a:t>d</a:t>
            </a:r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evient un oiseau messager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L’Amour peut réchauffer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le monde</a:t>
            </a:r>
          </a:p>
          <a:p>
            <a:pPr algn="ctr"/>
            <a:r>
              <a:rPr lang="fr-FR" sz="6000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Il suffit d’y penser</a:t>
            </a:r>
          </a:p>
        </p:txBody>
      </p:sp>
    </p:spTree>
    <p:extLst>
      <p:ext uri="{BB962C8B-B14F-4D97-AF65-F5344CB8AC3E}">
        <p14:creationId xmlns:p14="http://schemas.microsoft.com/office/powerpoint/2010/main" val="17274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99E2269-F1F6-475E-B099-21AD71E27F26}"/>
              </a:ext>
            </a:extLst>
          </p:cNvPr>
          <p:cNvSpPr txBox="1"/>
          <p:nvPr/>
        </p:nvSpPr>
        <p:spPr>
          <a:xfrm>
            <a:off x="144379" y="117693"/>
            <a:ext cx="1190324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OUVRIR LES MAINS,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CUEILLIR LA LUMIÈRE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LA DONNER PLUS BELLE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A SON VOISIN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OUVRIR LES MAINS,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CUEILLIR LA LUMIÈRE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QU’ELLE S’ÉTENDE</a:t>
            </a:r>
          </a:p>
          <a:p>
            <a:pPr algn="ctr"/>
            <a:r>
              <a:rPr lang="fr-FR" sz="5400" b="1" dirty="0">
                <a:solidFill>
                  <a:srgbClr val="FFFF00"/>
                </a:solidFill>
                <a:effectLst/>
                <a:latin typeface="Cavolini" panose="03000502040302020204" pitchFamily="66" charset="0"/>
                <a:ea typeface="Calibri" panose="020F0502020204030204" pitchFamily="34" charset="0"/>
              </a:rPr>
              <a:t>UN PEU PLUS LOIN</a:t>
            </a:r>
            <a:endParaRPr lang="fr-FR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D78D6-B13B-4F2B-8F57-4CAF871EF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547" y="1179089"/>
            <a:ext cx="11774906" cy="4692310"/>
          </a:xfrm>
        </p:spPr>
        <p:txBody>
          <a:bodyPr>
            <a:normAutofit fontScale="90000"/>
          </a:bodyPr>
          <a:lstStyle/>
          <a:p>
            <a:r>
              <a:rPr lang="fr-FR" sz="8800" dirty="0">
                <a:latin typeface="Architects Daughter" panose="02000505000000020004" pitchFamily="2" charset="0"/>
              </a:rPr>
              <a:t>Pièce de luth</a:t>
            </a:r>
            <a:br>
              <a:rPr lang="fr-FR" sz="8800" dirty="0">
                <a:latin typeface="Architects Daughter" panose="02000505000000020004" pitchFamily="2" charset="0"/>
              </a:rPr>
            </a:br>
            <a:r>
              <a:rPr lang="fr-FR" sz="8800" dirty="0">
                <a:latin typeface="Architects Daughter" panose="02000505000000020004" pitchFamily="2" charset="0"/>
              </a:rPr>
              <a:t>Renaissance</a:t>
            </a:r>
            <a:br>
              <a:rPr lang="fr-FR" sz="8800" dirty="0">
                <a:latin typeface="Architects Daughter" panose="02000505000000020004" pitchFamily="2" charset="0"/>
              </a:rPr>
            </a:br>
            <a:br>
              <a:rPr lang="fr-FR" sz="6600" dirty="0">
                <a:latin typeface="Architects Daughter" panose="02000505000000020004" pitchFamily="2" charset="0"/>
              </a:rPr>
            </a:br>
            <a:r>
              <a:rPr lang="fr-FR" sz="6600" dirty="0">
                <a:latin typeface="Architects Daughter" panose="02000505000000020004" pitchFamily="2" charset="0"/>
              </a:rPr>
              <a:t>(John Dowland)</a:t>
            </a:r>
          </a:p>
        </p:txBody>
      </p:sp>
    </p:spTree>
    <p:extLst>
      <p:ext uri="{BB962C8B-B14F-4D97-AF65-F5344CB8AC3E}">
        <p14:creationId xmlns:p14="http://schemas.microsoft.com/office/powerpoint/2010/main" val="3060570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llage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TM03457485[[fn=Maillage]]</Template>
  <TotalTime>562</TotalTime>
  <Words>255</Words>
  <Application>Microsoft Office PowerPoint</Application>
  <PresentationFormat>Grand écran</PresentationFormat>
  <Paragraphs>74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4" baseType="lpstr">
      <vt:lpstr>Abadi</vt:lpstr>
      <vt:lpstr>Architects Daughter</vt:lpstr>
      <vt:lpstr>Arial</vt:lpstr>
      <vt:lpstr>Cavolini</vt:lpstr>
      <vt:lpstr>Century Gothic</vt:lpstr>
      <vt:lpstr>Maillage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Pièce de luth Renaissance  (John Dowland)</vt:lpstr>
      <vt:lpstr>COURONNE CIERGE 1I Deuxième dimanche de l’avent</vt:lpstr>
      <vt:lpstr>Musique Sacrée celtique  « meditation »  Festival de croix celtes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Jean-sébastien BACH l’art de la Fugue BWv 1080</dc:title>
  <dc:creator>Bernard Gross</dc:creator>
  <cp:lastModifiedBy>Bernard Gross</cp:lastModifiedBy>
  <cp:revision>11</cp:revision>
  <dcterms:created xsi:type="dcterms:W3CDTF">2021-11-13T11:05:06Z</dcterms:created>
  <dcterms:modified xsi:type="dcterms:W3CDTF">2022-02-09T10:25:38Z</dcterms:modified>
</cp:coreProperties>
</file>